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261" r:id="rId3"/>
    <p:sldId id="258" r:id="rId4"/>
    <p:sldId id="273" r:id="rId5"/>
    <p:sldId id="282" r:id="rId6"/>
    <p:sldId id="257" r:id="rId7"/>
    <p:sldId id="274" r:id="rId8"/>
    <p:sldId id="283" r:id="rId9"/>
    <p:sldId id="284" r:id="rId10"/>
    <p:sldId id="293" r:id="rId11"/>
    <p:sldId id="281" r:id="rId12"/>
    <p:sldId id="292" r:id="rId13"/>
    <p:sldId id="294" r:id="rId14"/>
    <p:sldId id="280" r:id="rId15"/>
    <p:sldId id="276" r:id="rId16"/>
    <p:sldId id="260" r:id="rId17"/>
    <p:sldId id="289" r:id="rId18"/>
    <p:sldId id="277" r:id="rId19"/>
    <p:sldId id="275" r:id="rId20"/>
    <p:sldId id="278" r:id="rId21"/>
    <p:sldId id="288" r:id="rId22"/>
    <p:sldId id="285" r:id="rId23"/>
    <p:sldId id="287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65"/>
    <p:restoredTop sz="94760"/>
  </p:normalViewPr>
  <p:slideViewPr>
    <p:cSldViewPr snapToGrid="0">
      <p:cViewPr varScale="1">
        <p:scale>
          <a:sx n="47" d="100"/>
          <a:sy n="47" d="100"/>
        </p:scale>
        <p:origin x="224" y="1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FC9629-CD66-8E4A-85F3-583429E13B6F}" type="doc">
      <dgm:prSet loTypeId="urn:microsoft.com/office/officeart/2005/8/layout/lProcess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6B6A25-441F-4045-AB6C-D883DB250B12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/>
            <a:t>Advisory</a:t>
          </a:r>
        </a:p>
      </dgm:t>
    </dgm:pt>
    <dgm:pt modelId="{E129E7E9-8986-9C42-92BE-883A681E6BAC}" type="parTrans" cxnId="{2BE5C996-79FC-9446-BF07-C4A3D1440585}">
      <dgm:prSet/>
      <dgm:spPr/>
      <dgm:t>
        <a:bodyPr/>
        <a:lstStyle/>
        <a:p>
          <a:endParaRPr lang="en-US"/>
        </a:p>
      </dgm:t>
    </dgm:pt>
    <dgm:pt modelId="{C5B82BC5-1146-DD4A-83D1-CD72D7D60F09}" type="sibTrans" cxnId="{2BE5C996-79FC-9446-BF07-C4A3D1440585}">
      <dgm:prSet/>
      <dgm:spPr/>
      <dgm:t>
        <a:bodyPr/>
        <a:lstStyle/>
        <a:p>
          <a:endParaRPr lang="en-US"/>
        </a:p>
      </dgm:t>
    </dgm:pt>
    <dgm:pt modelId="{A9800142-E2F1-F84E-8BB4-580B6008CC57}">
      <dgm:prSet phldrT="[Text]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n-US" dirty="0"/>
            <a:t>Chris Call</a:t>
          </a:r>
        </a:p>
      </dgm:t>
    </dgm:pt>
    <dgm:pt modelId="{C9B88526-F023-5240-AA9F-3A557C8B1F30}" type="parTrans" cxnId="{54CC2203-6EF6-7E43-BFAA-BA75F23063D1}">
      <dgm:prSet/>
      <dgm:spPr/>
      <dgm:t>
        <a:bodyPr/>
        <a:lstStyle/>
        <a:p>
          <a:endParaRPr lang="en-US"/>
        </a:p>
      </dgm:t>
    </dgm:pt>
    <dgm:pt modelId="{BC73AC1B-424A-2042-92BC-E01387CD5A91}" type="sibTrans" cxnId="{54CC2203-6EF6-7E43-BFAA-BA75F23063D1}">
      <dgm:prSet/>
      <dgm:spPr/>
      <dgm:t>
        <a:bodyPr/>
        <a:lstStyle/>
        <a:p>
          <a:endParaRPr lang="en-US"/>
        </a:p>
      </dgm:t>
    </dgm:pt>
    <dgm:pt modelId="{E37E2166-DAB7-B649-AEEB-2D38F1808BDA}">
      <dgm:prSet phldrT="[Text]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n-US" dirty="0">
              <a:solidFill>
                <a:srgbClr val="FF9300"/>
              </a:solidFill>
            </a:rPr>
            <a:t>Darryl Shamble</a:t>
          </a:r>
        </a:p>
      </dgm:t>
    </dgm:pt>
    <dgm:pt modelId="{8EC3DA67-495A-C940-BF23-B8E10F21F100}" type="parTrans" cxnId="{1E45FD81-617F-5947-938B-4C48E56CB03A}">
      <dgm:prSet/>
      <dgm:spPr/>
      <dgm:t>
        <a:bodyPr/>
        <a:lstStyle/>
        <a:p>
          <a:endParaRPr lang="en-US"/>
        </a:p>
      </dgm:t>
    </dgm:pt>
    <dgm:pt modelId="{6E7F4C95-6EA7-F444-B795-53B90438F297}" type="sibTrans" cxnId="{1E45FD81-617F-5947-938B-4C48E56CB03A}">
      <dgm:prSet/>
      <dgm:spPr/>
      <dgm:t>
        <a:bodyPr/>
        <a:lstStyle/>
        <a:p>
          <a:endParaRPr lang="en-US"/>
        </a:p>
      </dgm:t>
    </dgm:pt>
    <dgm:pt modelId="{A403CE5D-4FE2-1D48-AC6F-BD4CF9161F3C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/>
            <a:t>Assigning</a:t>
          </a:r>
        </a:p>
      </dgm:t>
    </dgm:pt>
    <dgm:pt modelId="{DB8E0A63-6DDA-3E43-9960-6CD27232D859}" type="parTrans" cxnId="{64EC46A2-8D57-9845-A0E6-FB7C6D8F603D}">
      <dgm:prSet/>
      <dgm:spPr/>
      <dgm:t>
        <a:bodyPr/>
        <a:lstStyle/>
        <a:p>
          <a:endParaRPr lang="en-US"/>
        </a:p>
      </dgm:t>
    </dgm:pt>
    <dgm:pt modelId="{A0F55FB6-8062-CB45-96B9-FAF5F5D2A652}" type="sibTrans" cxnId="{64EC46A2-8D57-9845-A0E6-FB7C6D8F603D}">
      <dgm:prSet/>
      <dgm:spPr/>
      <dgm:t>
        <a:bodyPr/>
        <a:lstStyle/>
        <a:p>
          <a:endParaRPr lang="en-US"/>
        </a:p>
      </dgm:t>
    </dgm:pt>
    <dgm:pt modelId="{834DCFD1-A042-824F-9C82-69F4EA688ED0}">
      <dgm:prSet phldrT="[Text]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n-US" dirty="0">
              <a:solidFill>
                <a:srgbClr val="FF9300"/>
              </a:solidFill>
            </a:rPr>
            <a:t>Les Bullock</a:t>
          </a:r>
        </a:p>
      </dgm:t>
    </dgm:pt>
    <dgm:pt modelId="{6B9FB7FC-F12B-5A41-A6C2-98F059B3ABBE}" type="parTrans" cxnId="{789F0DFA-4452-B446-946D-3956F0F2ED5A}">
      <dgm:prSet/>
      <dgm:spPr/>
      <dgm:t>
        <a:bodyPr/>
        <a:lstStyle/>
        <a:p>
          <a:endParaRPr lang="en-US"/>
        </a:p>
      </dgm:t>
    </dgm:pt>
    <dgm:pt modelId="{8B19E397-582E-3047-BB18-010762B70611}" type="sibTrans" cxnId="{789F0DFA-4452-B446-946D-3956F0F2ED5A}">
      <dgm:prSet/>
      <dgm:spPr/>
      <dgm:t>
        <a:bodyPr/>
        <a:lstStyle/>
        <a:p>
          <a:endParaRPr lang="en-US"/>
        </a:p>
      </dgm:t>
    </dgm:pt>
    <dgm:pt modelId="{85EE1E9A-5921-6343-9492-A516C0C1B31C}">
      <dgm:prSet phldrT="[Text]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n-US" dirty="0"/>
            <a:t>Raymond Joe</a:t>
          </a:r>
        </a:p>
      </dgm:t>
    </dgm:pt>
    <dgm:pt modelId="{43FE5411-12EF-BD40-9D41-12DB81AC58EF}" type="parTrans" cxnId="{15FC1C37-7D9D-6F42-9ED5-8FEB4CE913FD}">
      <dgm:prSet/>
      <dgm:spPr/>
      <dgm:t>
        <a:bodyPr/>
        <a:lstStyle/>
        <a:p>
          <a:endParaRPr lang="en-US"/>
        </a:p>
      </dgm:t>
    </dgm:pt>
    <dgm:pt modelId="{E5D685F4-5E2C-C14B-9DD3-AFD85D9195E2}" type="sibTrans" cxnId="{15FC1C37-7D9D-6F42-9ED5-8FEB4CE913FD}">
      <dgm:prSet/>
      <dgm:spPr/>
      <dgm:t>
        <a:bodyPr/>
        <a:lstStyle/>
        <a:p>
          <a:endParaRPr lang="en-US"/>
        </a:p>
      </dgm:t>
    </dgm:pt>
    <dgm:pt modelId="{67305523-4896-BD41-B018-D28ACFDE6E3D}">
      <dgm:prSet phldrT="[Text]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n-US" dirty="0"/>
            <a:t>Tiffany Daniels</a:t>
          </a:r>
        </a:p>
      </dgm:t>
    </dgm:pt>
    <dgm:pt modelId="{4A8F127D-2A2F-8F4D-8233-4F99D060D799}" type="parTrans" cxnId="{8ABB3EBD-171E-5D4C-BE22-745C7810A461}">
      <dgm:prSet/>
      <dgm:spPr/>
      <dgm:t>
        <a:bodyPr/>
        <a:lstStyle/>
        <a:p>
          <a:endParaRPr lang="en-US"/>
        </a:p>
      </dgm:t>
    </dgm:pt>
    <dgm:pt modelId="{0038EECC-5FD3-F44E-B43A-E2B979B4257C}" type="sibTrans" cxnId="{8ABB3EBD-171E-5D4C-BE22-745C7810A461}">
      <dgm:prSet/>
      <dgm:spPr/>
      <dgm:t>
        <a:bodyPr/>
        <a:lstStyle/>
        <a:p>
          <a:endParaRPr lang="en-US"/>
        </a:p>
      </dgm:t>
    </dgm:pt>
    <dgm:pt modelId="{9311BEE2-3C97-6B42-9233-8618C67DA866}">
      <dgm:prSet phldrT="[Text]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n-US" dirty="0"/>
            <a:t>Jillian Franklin</a:t>
          </a:r>
        </a:p>
      </dgm:t>
    </dgm:pt>
    <dgm:pt modelId="{B44BDABF-66CB-A149-831A-776B3C998AD4}" type="parTrans" cxnId="{F560EB32-B031-0E48-A6EE-BFD1CABB56D6}">
      <dgm:prSet/>
      <dgm:spPr/>
      <dgm:t>
        <a:bodyPr/>
        <a:lstStyle/>
        <a:p>
          <a:endParaRPr lang="en-US"/>
        </a:p>
      </dgm:t>
    </dgm:pt>
    <dgm:pt modelId="{8DC038F6-D384-8C4F-8D99-FDC6AEA3792C}" type="sibTrans" cxnId="{F560EB32-B031-0E48-A6EE-BFD1CABB56D6}">
      <dgm:prSet/>
      <dgm:spPr/>
      <dgm:t>
        <a:bodyPr/>
        <a:lstStyle/>
        <a:p>
          <a:endParaRPr lang="en-US"/>
        </a:p>
      </dgm:t>
    </dgm:pt>
    <dgm:pt modelId="{714B9059-B176-024A-8D5D-1CCEC54CC52B}">
      <dgm:prSet phldrT="[Text]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n-US" dirty="0"/>
            <a:t>William Johnson</a:t>
          </a:r>
        </a:p>
      </dgm:t>
    </dgm:pt>
    <dgm:pt modelId="{F8C004C0-3FA3-9841-932B-8FA0A596F232}" type="parTrans" cxnId="{92D4C1F3-DD33-0C45-8258-9E71BFB8931C}">
      <dgm:prSet/>
      <dgm:spPr/>
      <dgm:t>
        <a:bodyPr/>
        <a:lstStyle/>
        <a:p>
          <a:endParaRPr lang="en-US"/>
        </a:p>
      </dgm:t>
    </dgm:pt>
    <dgm:pt modelId="{D6150D8E-954C-BD4F-B2C5-C8D0578880BC}" type="sibTrans" cxnId="{92D4C1F3-DD33-0C45-8258-9E71BFB8931C}">
      <dgm:prSet/>
      <dgm:spPr/>
      <dgm:t>
        <a:bodyPr/>
        <a:lstStyle/>
        <a:p>
          <a:endParaRPr lang="en-US"/>
        </a:p>
      </dgm:t>
    </dgm:pt>
    <dgm:pt modelId="{2298F9E0-1033-2C4B-A3DF-930F37AC4F42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/>
            <a:t>Training</a:t>
          </a:r>
        </a:p>
      </dgm:t>
    </dgm:pt>
    <dgm:pt modelId="{C8DF0009-CBE6-A14E-8606-03CC830B4B42}" type="parTrans" cxnId="{9358064D-A738-7F49-B97B-3D0A65BE929E}">
      <dgm:prSet/>
      <dgm:spPr/>
      <dgm:t>
        <a:bodyPr/>
        <a:lstStyle/>
        <a:p>
          <a:endParaRPr lang="en-US"/>
        </a:p>
      </dgm:t>
    </dgm:pt>
    <dgm:pt modelId="{34A6875B-FBB3-134E-89F1-3304160F99D4}" type="sibTrans" cxnId="{9358064D-A738-7F49-B97B-3D0A65BE929E}">
      <dgm:prSet/>
      <dgm:spPr/>
      <dgm:t>
        <a:bodyPr/>
        <a:lstStyle/>
        <a:p>
          <a:endParaRPr lang="en-US"/>
        </a:p>
      </dgm:t>
    </dgm:pt>
    <dgm:pt modelId="{E5B8DF25-F7D2-EB4E-A03C-7D75625A224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/>
            <a:t>John Lambert</a:t>
          </a:r>
        </a:p>
      </dgm:t>
    </dgm:pt>
    <dgm:pt modelId="{168345AC-E8B2-654D-9A97-6CAD755DA29A}" type="parTrans" cxnId="{9191F320-CE5F-1246-A8FA-AEC99A12CE4F}">
      <dgm:prSet/>
      <dgm:spPr/>
      <dgm:t>
        <a:bodyPr/>
        <a:lstStyle/>
        <a:p>
          <a:endParaRPr lang="en-US"/>
        </a:p>
      </dgm:t>
    </dgm:pt>
    <dgm:pt modelId="{EF8E8775-7FD2-334A-A9DF-E3CD96F12717}" type="sibTrans" cxnId="{9191F320-CE5F-1246-A8FA-AEC99A12CE4F}">
      <dgm:prSet/>
      <dgm:spPr/>
      <dgm:t>
        <a:bodyPr/>
        <a:lstStyle/>
        <a:p>
          <a:endParaRPr lang="en-US"/>
        </a:p>
      </dgm:t>
    </dgm:pt>
    <dgm:pt modelId="{E32E2C7D-97BD-D044-A3BD-79B4DBB163B5}">
      <dgm:prSet phldrT="[Text]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n-US" dirty="0" err="1"/>
            <a:t>Lorondo</a:t>
          </a:r>
          <a:r>
            <a:rPr lang="en-US" dirty="0"/>
            <a:t> Ashworth</a:t>
          </a:r>
        </a:p>
      </dgm:t>
    </dgm:pt>
    <dgm:pt modelId="{4021B450-F612-1142-B48D-91FF6B33A02B}" type="parTrans" cxnId="{C902D884-7FB7-3046-B18C-424BFD4B7868}">
      <dgm:prSet/>
      <dgm:spPr/>
      <dgm:t>
        <a:bodyPr/>
        <a:lstStyle/>
        <a:p>
          <a:endParaRPr lang="en-US"/>
        </a:p>
      </dgm:t>
    </dgm:pt>
    <dgm:pt modelId="{41EEBF63-64E5-804D-BBBA-414563790FFA}" type="sibTrans" cxnId="{C902D884-7FB7-3046-B18C-424BFD4B7868}">
      <dgm:prSet/>
      <dgm:spPr/>
      <dgm:t>
        <a:bodyPr/>
        <a:lstStyle/>
        <a:p>
          <a:endParaRPr lang="en-US"/>
        </a:p>
      </dgm:t>
    </dgm:pt>
    <dgm:pt modelId="{A2750134-6099-C54A-985A-DB833A252B54}">
      <dgm:prSet phldrT="[Text]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n-US" dirty="0">
              <a:solidFill>
                <a:srgbClr val="FF9300"/>
              </a:solidFill>
            </a:rPr>
            <a:t>Rick Walton</a:t>
          </a:r>
        </a:p>
      </dgm:t>
    </dgm:pt>
    <dgm:pt modelId="{AEFF9C8E-0520-344B-AFD4-9343ECBAD2ED}" type="parTrans" cxnId="{DC33270B-4021-B641-9FD2-6F8625E276EC}">
      <dgm:prSet/>
      <dgm:spPr/>
      <dgm:t>
        <a:bodyPr/>
        <a:lstStyle/>
        <a:p>
          <a:endParaRPr lang="en-US"/>
        </a:p>
      </dgm:t>
    </dgm:pt>
    <dgm:pt modelId="{B749E655-AE48-824A-9B5A-22A110E95503}" type="sibTrans" cxnId="{DC33270B-4021-B641-9FD2-6F8625E276EC}">
      <dgm:prSet/>
      <dgm:spPr/>
      <dgm:t>
        <a:bodyPr/>
        <a:lstStyle/>
        <a:p>
          <a:endParaRPr lang="en-US"/>
        </a:p>
      </dgm:t>
    </dgm:pt>
    <dgm:pt modelId="{720FA054-AEC5-7C4A-98C8-3A13AFCFC373}">
      <dgm:prSet phldrT="[Text]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n-US" dirty="0"/>
            <a:t>William Johnson</a:t>
          </a:r>
        </a:p>
      </dgm:t>
    </dgm:pt>
    <dgm:pt modelId="{14B67C28-ABDC-3E48-B4FB-52DA655CEBEF}" type="parTrans" cxnId="{0111FFC5-9162-4F42-8D3F-59DF0AF8F241}">
      <dgm:prSet/>
      <dgm:spPr/>
      <dgm:t>
        <a:bodyPr/>
        <a:lstStyle/>
        <a:p>
          <a:endParaRPr lang="en-US"/>
        </a:p>
      </dgm:t>
    </dgm:pt>
    <dgm:pt modelId="{C47180CE-CEEE-5440-A48C-3A24AA13755E}" type="sibTrans" cxnId="{0111FFC5-9162-4F42-8D3F-59DF0AF8F241}">
      <dgm:prSet/>
      <dgm:spPr/>
      <dgm:t>
        <a:bodyPr/>
        <a:lstStyle/>
        <a:p>
          <a:endParaRPr lang="en-US"/>
        </a:p>
      </dgm:t>
    </dgm:pt>
    <dgm:pt modelId="{822F02E3-6FC5-2544-8971-B84E6F8550B2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/>
            <a:t>Recruiting</a:t>
          </a:r>
        </a:p>
      </dgm:t>
    </dgm:pt>
    <dgm:pt modelId="{D3852B3B-6D46-764C-AF77-C79002231A1B}" type="parTrans" cxnId="{6DC8C7C3-2EC2-8045-91DA-764BEA71E9F6}">
      <dgm:prSet/>
      <dgm:spPr/>
      <dgm:t>
        <a:bodyPr/>
        <a:lstStyle/>
        <a:p>
          <a:endParaRPr lang="en-US"/>
        </a:p>
      </dgm:t>
    </dgm:pt>
    <dgm:pt modelId="{DD2839AC-5C64-6C46-8A83-46D21A0A9BF1}" type="sibTrans" cxnId="{6DC8C7C3-2EC2-8045-91DA-764BEA71E9F6}">
      <dgm:prSet/>
      <dgm:spPr/>
      <dgm:t>
        <a:bodyPr/>
        <a:lstStyle/>
        <a:p>
          <a:endParaRPr lang="en-US"/>
        </a:p>
      </dgm:t>
    </dgm:pt>
    <dgm:pt modelId="{559CD894-8A38-5243-A192-A9EDB7F0653C}">
      <dgm:prSet phldrT="[Text]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n-US" dirty="0"/>
            <a:t>Annette Mitchell</a:t>
          </a:r>
        </a:p>
      </dgm:t>
    </dgm:pt>
    <dgm:pt modelId="{11078FA1-C441-DC4C-862D-48A43D59324C}" type="parTrans" cxnId="{F2AE6AD0-DBDE-8648-B47B-613674C49DE3}">
      <dgm:prSet/>
      <dgm:spPr/>
      <dgm:t>
        <a:bodyPr/>
        <a:lstStyle/>
        <a:p>
          <a:endParaRPr lang="en-US"/>
        </a:p>
      </dgm:t>
    </dgm:pt>
    <dgm:pt modelId="{0CE8EB13-264A-F840-A2D1-98D4D968E113}" type="sibTrans" cxnId="{F2AE6AD0-DBDE-8648-B47B-613674C49DE3}">
      <dgm:prSet/>
      <dgm:spPr/>
      <dgm:t>
        <a:bodyPr/>
        <a:lstStyle/>
        <a:p>
          <a:endParaRPr lang="en-US"/>
        </a:p>
      </dgm:t>
    </dgm:pt>
    <dgm:pt modelId="{200C169B-5268-424C-B4E9-ABBE8A456B79}">
      <dgm:prSet phldrT="[Text]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n-US" dirty="0">
              <a:solidFill>
                <a:srgbClr val="FF9300"/>
              </a:solidFill>
            </a:rPr>
            <a:t>Charles Thomas</a:t>
          </a:r>
        </a:p>
      </dgm:t>
    </dgm:pt>
    <dgm:pt modelId="{DC7001CB-A4B0-1F4C-B9D7-D56AF147922F}" type="parTrans" cxnId="{A40C1C16-9F18-CC46-9ED9-A956DB7460BA}">
      <dgm:prSet/>
      <dgm:spPr/>
      <dgm:t>
        <a:bodyPr/>
        <a:lstStyle/>
        <a:p>
          <a:endParaRPr lang="en-US"/>
        </a:p>
      </dgm:t>
    </dgm:pt>
    <dgm:pt modelId="{8EFCCC94-84FB-6C42-BACE-1147127D40F4}" type="sibTrans" cxnId="{A40C1C16-9F18-CC46-9ED9-A956DB7460BA}">
      <dgm:prSet/>
      <dgm:spPr/>
      <dgm:t>
        <a:bodyPr/>
        <a:lstStyle/>
        <a:p>
          <a:endParaRPr lang="en-US"/>
        </a:p>
      </dgm:t>
    </dgm:pt>
    <dgm:pt modelId="{CFCC5DA5-780C-B347-A7CB-94A7C3017D49}">
      <dgm:prSet phldrT="[Text]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n-US" dirty="0"/>
            <a:t>Darnell Ector</a:t>
          </a:r>
        </a:p>
      </dgm:t>
    </dgm:pt>
    <dgm:pt modelId="{804FAFFE-BBCE-AF46-A1AF-E67DD8B3CCF8}" type="parTrans" cxnId="{18DE035D-0D02-1D48-8B93-42B8C1F31A3D}">
      <dgm:prSet/>
      <dgm:spPr/>
      <dgm:t>
        <a:bodyPr/>
        <a:lstStyle/>
        <a:p>
          <a:endParaRPr lang="en-US"/>
        </a:p>
      </dgm:t>
    </dgm:pt>
    <dgm:pt modelId="{CE67359B-3C64-9F42-82A9-979833BEEA7C}" type="sibTrans" cxnId="{18DE035D-0D02-1D48-8B93-42B8C1F31A3D}">
      <dgm:prSet/>
      <dgm:spPr/>
      <dgm:t>
        <a:bodyPr/>
        <a:lstStyle/>
        <a:p>
          <a:endParaRPr lang="en-US"/>
        </a:p>
      </dgm:t>
    </dgm:pt>
    <dgm:pt modelId="{3CB6B667-307F-6548-82F8-354966771359}">
      <dgm:prSet phldrT="[Text]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n-US" dirty="0"/>
            <a:t>Gus Hammock</a:t>
          </a:r>
        </a:p>
      </dgm:t>
    </dgm:pt>
    <dgm:pt modelId="{22426DCD-70C5-994C-B4A4-08998875F734}" type="parTrans" cxnId="{2A42CF6B-E83A-A940-A0C6-0A5D4D3DC5AD}">
      <dgm:prSet/>
      <dgm:spPr/>
      <dgm:t>
        <a:bodyPr/>
        <a:lstStyle/>
        <a:p>
          <a:endParaRPr lang="en-US"/>
        </a:p>
      </dgm:t>
    </dgm:pt>
    <dgm:pt modelId="{E04F393E-6154-B749-8AA8-C3171B284DF5}" type="sibTrans" cxnId="{2A42CF6B-E83A-A940-A0C6-0A5D4D3DC5AD}">
      <dgm:prSet/>
      <dgm:spPr/>
      <dgm:t>
        <a:bodyPr/>
        <a:lstStyle/>
        <a:p>
          <a:endParaRPr lang="en-US"/>
        </a:p>
      </dgm:t>
    </dgm:pt>
    <dgm:pt modelId="{98DD93B5-A722-2448-BCD4-F78F776B01F5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/>
            <a:t>Evaluation</a:t>
          </a:r>
        </a:p>
      </dgm:t>
    </dgm:pt>
    <dgm:pt modelId="{150021DA-4428-A347-ABF9-08DEA6FB4790}" type="parTrans" cxnId="{2AEBFEAB-109C-6941-B02E-944E72367986}">
      <dgm:prSet/>
      <dgm:spPr/>
      <dgm:t>
        <a:bodyPr/>
        <a:lstStyle/>
        <a:p>
          <a:endParaRPr lang="en-US"/>
        </a:p>
      </dgm:t>
    </dgm:pt>
    <dgm:pt modelId="{07809F69-2F3B-494E-A0E3-0A403693D8F3}" type="sibTrans" cxnId="{2AEBFEAB-109C-6941-B02E-944E72367986}">
      <dgm:prSet/>
      <dgm:spPr/>
      <dgm:t>
        <a:bodyPr/>
        <a:lstStyle/>
        <a:p>
          <a:endParaRPr lang="en-US"/>
        </a:p>
      </dgm:t>
    </dgm:pt>
    <dgm:pt modelId="{0D1A56A0-925F-FD4C-BF9D-CD6271C55A2E}">
      <dgm:prSet phldrT="[Text]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n-US" dirty="0"/>
            <a:t>Gary Taylor</a:t>
          </a:r>
        </a:p>
      </dgm:t>
    </dgm:pt>
    <dgm:pt modelId="{84FE3F71-DE8A-9C4B-9EE5-D5E63821E69F}" type="parTrans" cxnId="{A7A58891-E755-F64B-B292-06B02E8A20A6}">
      <dgm:prSet/>
      <dgm:spPr/>
      <dgm:t>
        <a:bodyPr/>
        <a:lstStyle/>
        <a:p>
          <a:endParaRPr lang="en-US"/>
        </a:p>
      </dgm:t>
    </dgm:pt>
    <dgm:pt modelId="{D38D46EE-8CB0-F242-9299-81DA7132DFE3}" type="sibTrans" cxnId="{A7A58891-E755-F64B-B292-06B02E8A20A6}">
      <dgm:prSet/>
      <dgm:spPr/>
      <dgm:t>
        <a:bodyPr/>
        <a:lstStyle/>
        <a:p>
          <a:endParaRPr lang="en-US"/>
        </a:p>
      </dgm:t>
    </dgm:pt>
    <dgm:pt modelId="{D40FA0F0-3FB6-354E-A9B5-6891A3F9CB2A}">
      <dgm:prSet phldrT="[Text]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n-US" dirty="0"/>
            <a:t>Harvey Jones</a:t>
          </a:r>
        </a:p>
      </dgm:t>
    </dgm:pt>
    <dgm:pt modelId="{CEC17DD0-E0E7-7748-9597-D15DA8E011AA}" type="parTrans" cxnId="{2E2611FC-79F6-B542-97A7-ED8FC0685753}">
      <dgm:prSet/>
      <dgm:spPr/>
      <dgm:t>
        <a:bodyPr/>
        <a:lstStyle/>
        <a:p>
          <a:endParaRPr lang="en-US"/>
        </a:p>
      </dgm:t>
    </dgm:pt>
    <dgm:pt modelId="{673C2F3E-C3A3-814C-AB5D-3CB8DEF8A539}" type="sibTrans" cxnId="{2E2611FC-79F6-B542-97A7-ED8FC0685753}">
      <dgm:prSet/>
      <dgm:spPr/>
      <dgm:t>
        <a:bodyPr/>
        <a:lstStyle/>
        <a:p>
          <a:endParaRPr lang="en-US"/>
        </a:p>
      </dgm:t>
    </dgm:pt>
    <dgm:pt modelId="{87AD2D26-5C08-C344-9D75-6D017DFC5F4D}">
      <dgm:prSet phldrT="[Text]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n-US" dirty="0"/>
            <a:t>John Lambert</a:t>
          </a:r>
        </a:p>
      </dgm:t>
    </dgm:pt>
    <dgm:pt modelId="{99336411-6719-C840-B1C5-C9013F467A71}" type="parTrans" cxnId="{8E12D665-985A-FB4C-96A0-059656DB33CD}">
      <dgm:prSet/>
      <dgm:spPr/>
      <dgm:t>
        <a:bodyPr/>
        <a:lstStyle/>
        <a:p>
          <a:endParaRPr lang="en-US"/>
        </a:p>
      </dgm:t>
    </dgm:pt>
    <dgm:pt modelId="{18E2C415-2ED0-D542-89C6-426E9585D83C}" type="sibTrans" cxnId="{8E12D665-985A-FB4C-96A0-059656DB33CD}">
      <dgm:prSet/>
      <dgm:spPr/>
      <dgm:t>
        <a:bodyPr/>
        <a:lstStyle/>
        <a:p>
          <a:endParaRPr lang="en-US"/>
        </a:p>
      </dgm:t>
    </dgm:pt>
    <dgm:pt modelId="{FC2B249D-C2EC-F24A-A514-23F6E8ABEF45}">
      <dgm:prSet phldrT="[Text]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n-US" dirty="0"/>
            <a:t>Keith Armstrong</a:t>
          </a:r>
        </a:p>
      </dgm:t>
    </dgm:pt>
    <dgm:pt modelId="{211ADE81-8073-DE48-B0F9-0074FCB92EC9}" type="parTrans" cxnId="{3DA65459-4CE2-EB48-ACAA-50F13E5CE9D9}">
      <dgm:prSet/>
      <dgm:spPr/>
      <dgm:t>
        <a:bodyPr/>
        <a:lstStyle/>
        <a:p>
          <a:endParaRPr lang="en-US"/>
        </a:p>
      </dgm:t>
    </dgm:pt>
    <dgm:pt modelId="{14E68681-7D41-704D-9178-4AFCC6C868AA}" type="sibTrans" cxnId="{3DA65459-4CE2-EB48-ACAA-50F13E5CE9D9}">
      <dgm:prSet/>
      <dgm:spPr/>
      <dgm:t>
        <a:bodyPr/>
        <a:lstStyle/>
        <a:p>
          <a:endParaRPr lang="en-US"/>
        </a:p>
      </dgm:t>
    </dgm:pt>
    <dgm:pt modelId="{4E1EB774-8A6F-4B4C-B3DC-85FC365E2445}">
      <dgm:prSet phldrT="[Text]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n-US" dirty="0" err="1"/>
            <a:t>Larondo</a:t>
          </a:r>
          <a:r>
            <a:rPr lang="en-US" dirty="0"/>
            <a:t> Ashworth</a:t>
          </a:r>
        </a:p>
      </dgm:t>
    </dgm:pt>
    <dgm:pt modelId="{2298708E-92FF-B743-A1EC-C32420011839}" type="parTrans" cxnId="{C47A10E5-1EF8-E641-8C3D-F1295293CC17}">
      <dgm:prSet/>
      <dgm:spPr/>
      <dgm:t>
        <a:bodyPr/>
        <a:lstStyle/>
        <a:p>
          <a:endParaRPr lang="en-US"/>
        </a:p>
      </dgm:t>
    </dgm:pt>
    <dgm:pt modelId="{19924721-2310-EB43-8F01-23C7DA8030AA}" type="sibTrans" cxnId="{C47A10E5-1EF8-E641-8C3D-F1295293CC17}">
      <dgm:prSet/>
      <dgm:spPr/>
      <dgm:t>
        <a:bodyPr/>
        <a:lstStyle/>
        <a:p>
          <a:endParaRPr lang="en-US"/>
        </a:p>
      </dgm:t>
    </dgm:pt>
    <dgm:pt modelId="{DC970A8D-3F86-BE44-AEFD-49F4ADA1A055}">
      <dgm:prSet phldrT="[Text]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n-US" dirty="0"/>
            <a:t>Rick Watson</a:t>
          </a:r>
        </a:p>
      </dgm:t>
    </dgm:pt>
    <dgm:pt modelId="{5EF4B75F-8284-894B-BF50-0A1793A4B81A}" type="parTrans" cxnId="{499745AB-CE82-D34A-95F9-267D916DA4A7}">
      <dgm:prSet/>
      <dgm:spPr/>
      <dgm:t>
        <a:bodyPr/>
        <a:lstStyle/>
        <a:p>
          <a:endParaRPr lang="en-US"/>
        </a:p>
      </dgm:t>
    </dgm:pt>
    <dgm:pt modelId="{8695FE6C-3502-3D4F-B510-361BE0FC969E}" type="sibTrans" cxnId="{499745AB-CE82-D34A-95F9-267D916DA4A7}">
      <dgm:prSet/>
      <dgm:spPr/>
      <dgm:t>
        <a:bodyPr/>
        <a:lstStyle/>
        <a:p>
          <a:endParaRPr lang="en-US"/>
        </a:p>
      </dgm:t>
    </dgm:pt>
    <dgm:pt modelId="{415D9408-C800-A847-A495-F618BD2A052E}">
      <dgm:prSet phldrT="[Text]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n-US" dirty="0"/>
            <a:t>William Johnson</a:t>
          </a:r>
        </a:p>
      </dgm:t>
    </dgm:pt>
    <dgm:pt modelId="{15406E17-4324-2C47-ACCB-F7D9685F0549}" type="parTrans" cxnId="{61A81194-5B23-CF46-9321-60DD575AEAC7}">
      <dgm:prSet/>
      <dgm:spPr/>
      <dgm:t>
        <a:bodyPr/>
        <a:lstStyle/>
        <a:p>
          <a:endParaRPr lang="en-US"/>
        </a:p>
      </dgm:t>
    </dgm:pt>
    <dgm:pt modelId="{371CFFC0-749D-EF44-A6DA-724C34E7FE72}" type="sibTrans" cxnId="{61A81194-5B23-CF46-9321-60DD575AEAC7}">
      <dgm:prSet/>
      <dgm:spPr/>
      <dgm:t>
        <a:bodyPr/>
        <a:lstStyle/>
        <a:p>
          <a:endParaRPr lang="en-US"/>
        </a:p>
      </dgm:t>
    </dgm:pt>
    <dgm:pt modelId="{038A214F-287E-2E42-A8BD-EBDB0F1D130A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/>
            <a:t>Game Management &amp; Basketball 101</a:t>
          </a:r>
        </a:p>
      </dgm:t>
    </dgm:pt>
    <dgm:pt modelId="{36BA8F37-1DC1-424F-89DE-B009EA949A58}" type="parTrans" cxnId="{67CB520D-1F3B-3D49-997C-3E2CA02A1A24}">
      <dgm:prSet/>
      <dgm:spPr/>
      <dgm:t>
        <a:bodyPr/>
        <a:lstStyle/>
        <a:p>
          <a:endParaRPr lang="en-US"/>
        </a:p>
      </dgm:t>
    </dgm:pt>
    <dgm:pt modelId="{53BC1383-1992-3248-A0A1-9B18BA17B3A8}" type="sibTrans" cxnId="{67CB520D-1F3B-3D49-997C-3E2CA02A1A24}">
      <dgm:prSet/>
      <dgm:spPr/>
      <dgm:t>
        <a:bodyPr/>
        <a:lstStyle/>
        <a:p>
          <a:endParaRPr lang="en-US"/>
        </a:p>
      </dgm:t>
    </dgm:pt>
    <dgm:pt modelId="{AFB3322D-A3FB-224A-AD5F-7AE878651F63}">
      <dgm:prSet phldrT="[Text]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John Lambert</a:t>
          </a:r>
        </a:p>
      </dgm:t>
    </dgm:pt>
    <dgm:pt modelId="{0F0E4022-9F52-E949-92AC-649DAF6B1D64}" type="parTrans" cxnId="{6AF21C03-C242-0F4C-A6D1-60B42D53FDE9}">
      <dgm:prSet/>
      <dgm:spPr/>
      <dgm:t>
        <a:bodyPr/>
        <a:lstStyle/>
        <a:p>
          <a:endParaRPr lang="en-US"/>
        </a:p>
      </dgm:t>
    </dgm:pt>
    <dgm:pt modelId="{B449A109-810A-FF43-99ED-632B477CA1CE}" type="sibTrans" cxnId="{6AF21C03-C242-0F4C-A6D1-60B42D53FDE9}">
      <dgm:prSet/>
      <dgm:spPr/>
      <dgm:t>
        <a:bodyPr/>
        <a:lstStyle/>
        <a:p>
          <a:endParaRPr lang="en-US"/>
        </a:p>
      </dgm:t>
    </dgm:pt>
    <dgm:pt modelId="{79A48078-84AF-2747-AF31-B2218FFB1EEA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/>
            <a:t>Rules &amp; Mechanics</a:t>
          </a:r>
        </a:p>
      </dgm:t>
    </dgm:pt>
    <dgm:pt modelId="{72F11CD6-0CF4-4246-A3C5-9477B31E25A2}" type="parTrans" cxnId="{22348030-47A4-2744-9A4E-5772DA18650F}">
      <dgm:prSet/>
      <dgm:spPr/>
      <dgm:t>
        <a:bodyPr/>
        <a:lstStyle/>
        <a:p>
          <a:endParaRPr lang="en-US"/>
        </a:p>
      </dgm:t>
    </dgm:pt>
    <dgm:pt modelId="{BFA98917-AF21-3E46-BD88-D06DB6184D9B}" type="sibTrans" cxnId="{22348030-47A4-2744-9A4E-5772DA18650F}">
      <dgm:prSet/>
      <dgm:spPr/>
      <dgm:t>
        <a:bodyPr/>
        <a:lstStyle/>
        <a:p>
          <a:endParaRPr lang="en-US"/>
        </a:p>
      </dgm:t>
    </dgm:pt>
    <dgm:pt modelId="{9FCA41DF-17E4-9D4A-B70C-306E99F339C7}">
      <dgm:prSet phldrT="[Text]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n-US" dirty="0"/>
            <a:t>Rick Watson</a:t>
          </a:r>
        </a:p>
      </dgm:t>
    </dgm:pt>
    <dgm:pt modelId="{7D6B8713-94ED-D944-BDA3-95618DEAEF37}" type="parTrans" cxnId="{5F7C6C74-B442-7C4B-8654-DE7014AB1F0A}">
      <dgm:prSet/>
      <dgm:spPr/>
      <dgm:t>
        <a:bodyPr/>
        <a:lstStyle/>
        <a:p>
          <a:endParaRPr lang="en-US"/>
        </a:p>
      </dgm:t>
    </dgm:pt>
    <dgm:pt modelId="{CF05FF05-5C03-3540-BA96-461206D42D5D}" type="sibTrans" cxnId="{5F7C6C74-B442-7C4B-8654-DE7014AB1F0A}">
      <dgm:prSet/>
      <dgm:spPr/>
      <dgm:t>
        <a:bodyPr/>
        <a:lstStyle/>
        <a:p>
          <a:endParaRPr lang="en-US"/>
        </a:p>
      </dgm:t>
    </dgm:pt>
    <dgm:pt modelId="{4E33B914-01D5-324C-912D-6031E6FBC5A9}" type="pres">
      <dgm:prSet presAssocID="{6AFC9629-CD66-8E4A-85F3-583429E13B6F}" presName="theList" presStyleCnt="0">
        <dgm:presLayoutVars>
          <dgm:dir/>
          <dgm:animLvl val="lvl"/>
          <dgm:resizeHandles val="exact"/>
        </dgm:presLayoutVars>
      </dgm:prSet>
      <dgm:spPr/>
    </dgm:pt>
    <dgm:pt modelId="{C4807DAA-6C15-A349-8602-4ED3F26C4670}" type="pres">
      <dgm:prSet presAssocID="{8E6B6A25-441F-4045-AB6C-D883DB250B12}" presName="compNode" presStyleCnt="0"/>
      <dgm:spPr/>
    </dgm:pt>
    <dgm:pt modelId="{F9953889-5F3A-C64D-9604-8B5D0C54BE65}" type="pres">
      <dgm:prSet presAssocID="{8E6B6A25-441F-4045-AB6C-D883DB250B12}" presName="aNode" presStyleLbl="bgShp" presStyleIdx="0" presStyleCnt="7"/>
      <dgm:spPr/>
    </dgm:pt>
    <dgm:pt modelId="{C3AAE723-A03C-574F-802E-DE4F9D83F09D}" type="pres">
      <dgm:prSet presAssocID="{8E6B6A25-441F-4045-AB6C-D883DB250B12}" presName="textNode" presStyleLbl="bgShp" presStyleIdx="0" presStyleCnt="7"/>
      <dgm:spPr/>
    </dgm:pt>
    <dgm:pt modelId="{E1B96CF2-50FB-914E-851F-2644E9CF8E6E}" type="pres">
      <dgm:prSet presAssocID="{8E6B6A25-441F-4045-AB6C-D883DB250B12}" presName="compChildNode" presStyleCnt="0"/>
      <dgm:spPr/>
    </dgm:pt>
    <dgm:pt modelId="{321CA836-CE44-2448-8ABB-D13EB20EF369}" type="pres">
      <dgm:prSet presAssocID="{8E6B6A25-441F-4045-AB6C-D883DB250B12}" presName="theInnerList" presStyleCnt="0"/>
      <dgm:spPr/>
    </dgm:pt>
    <dgm:pt modelId="{E7F0F3D3-3E93-F245-92CA-02BEC1F2F775}" type="pres">
      <dgm:prSet presAssocID="{A9800142-E2F1-F84E-8BB4-580B6008CC57}" presName="childNode" presStyleLbl="node1" presStyleIdx="0" presStyleCnt="24">
        <dgm:presLayoutVars>
          <dgm:bulletEnabled val="1"/>
        </dgm:presLayoutVars>
      </dgm:prSet>
      <dgm:spPr/>
    </dgm:pt>
    <dgm:pt modelId="{98A7FCA4-91CA-0641-B0F5-9402B89DFDFE}" type="pres">
      <dgm:prSet presAssocID="{A9800142-E2F1-F84E-8BB4-580B6008CC57}" presName="aSpace2" presStyleCnt="0"/>
      <dgm:spPr/>
    </dgm:pt>
    <dgm:pt modelId="{02925E4C-A15C-744D-B7B5-7C15BFDF1975}" type="pres">
      <dgm:prSet presAssocID="{E37E2166-DAB7-B649-AEEB-2D38F1808BDA}" presName="childNode" presStyleLbl="node1" presStyleIdx="1" presStyleCnt="24">
        <dgm:presLayoutVars>
          <dgm:bulletEnabled val="1"/>
        </dgm:presLayoutVars>
      </dgm:prSet>
      <dgm:spPr/>
    </dgm:pt>
    <dgm:pt modelId="{93A79B53-0975-5B49-A4B0-82BD23A990DE}" type="pres">
      <dgm:prSet presAssocID="{E37E2166-DAB7-B649-AEEB-2D38F1808BDA}" presName="aSpace2" presStyleCnt="0"/>
      <dgm:spPr/>
    </dgm:pt>
    <dgm:pt modelId="{7E64DCBF-BEF7-2142-A476-7C9A517D56AE}" type="pres">
      <dgm:prSet presAssocID="{85EE1E9A-5921-6343-9492-A516C0C1B31C}" presName="childNode" presStyleLbl="node1" presStyleIdx="2" presStyleCnt="24">
        <dgm:presLayoutVars>
          <dgm:bulletEnabled val="1"/>
        </dgm:presLayoutVars>
      </dgm:prSet>
      <dgm:spPr/>
    </dgm:pt>
    <dgm:pt modelId="{4633C8C2-3771-214D-8F69-06C3831DBF80}" type="pres">
      <dgm:prSet presAssocID="{85EE1E9A-5921-6343-9492-A516C0C1B31C}" presName="aSpace2" presStyleCnt="0"/>
      <dgm:spPr/>
    </dgm:pt>
    <dgm:pt modelId="{F161DFFD-5BEC-D94C-9F2F-16DFC12A40B6}" type="pres">
      <dgm:prSet presAssocID="{67305523-4896-BD41-B018-D28ACFDE6E3D}" presName="childNode" presStyleLbl="node1" presStyleIdx="3" presStyleCnt="24">
        <dgm:presLayoutVars>
          <dgm:bulletEnabled val="1"/>
        </dgm:presLayoutVars>
      </dgm:prSet>
      <dgm:spPr/>
    </dgm:pt>
    <dgm:pt modelId="{121CA549-04B3-DB49-A4B8-882E4045CC15}" type="pres">
      <dgm:prSet presAssocID="{8E6B6A25-441F-4045-AB6C-D883DB250B12}" presName="aSpace" presStyleCnt="0"/>
      <dgm:spPr/>
    </dgm:pt>
    <dgm:pt modelId="{BBF5BC84-3D6A-5247-80EF-F2FB1A0DD50C}" type="pres">
      <dgm:prSet presAssocID="{A403CE5D-4FE2-1D48-AC6F-BD4CF9161F3C}" presName="compNode" presStyleCnt="0"/>
      <dgm:spPr/>
    </dgm:pt>
    <dgm:pt modelId="{746E27AA-7781-DB44-A626-0FE20A55BDBD}" type="pres">
      <dgm:prSet presAssocID="{A403CE5D-4FE2-1D48-AC6F-BD4CF9161F3C}" presName="aNode" presStyleLbl="bgShp" presStyleIdx="1" presStyleCnt="7"/>
      <dgm:spPr/>
    </dgm:pt>
    <dgm:pt modelId="{25E35BD9-A945-EA44-BA47-02CDC4238951}" type="pres">
      <dgm:prSet presAssocID="{A403CE5D-4FE2-1D48-AC6F-BD4CF9161F3C}" presName="textNode" presStyleLbl="bgShp" presStyleIdx="1" presStyleCnt="7"/>
      <dgm:spPr/>
    </dgm:pt>
    <dgm:pt modelId="{F1794ACD-FDBA-6E4E-A73F-FB4F95E6B123}" type="pres">
      <dgm:prSet presAssocID="{A403CE5D-4FE2-1D48-AC6F-BD4CF9161F3C}" presName="compChildNode" presStyleCnt="0"/>
      <dgm:spPr/>
    </dgm:pt>
    <dgm:pt modelId="{90FA8F9B-34BB-DC4E-9940-802CDE64505F}" type="pres">
      <dgm:prSet presAssocID="{A403CE5D-4FE2-1D48-AC6F-BD4CF9161F3C}" presName="theInnerList" presStyleCnt="0"/>
      <dgm:spPr/>
    </dgm:pt>
    <dgm:pt modelId="{7C7B68D1-16C5-F84C-AAC5-254F67E9C9BF}" type="pres">
      <dgm:prSet presAssocID="{834DCFD1-A042-824F-9C82-69F4EA688ED0}" presName="childNode" presStyleLbl="node1" presStyleIdx="4" presStyleCnt="24">
        <dgm:presLayoutVars>
          <dgm:bulletEnabled val="1"/>
        </dgm:presLayoutVars>
      </dgm:prSet>
      <dgm:spPr/>
    </dgm:pt>
    <dgm:pt modelId="{3CCB61A8-DE0C-2D46-85D8-D545A3166DE2}" type="pres">
      <dgm:prSet presAssocID="{834DCFD1-A042-824F-9C82-69F4EA688ED0}" presName="aSpace2" presStyleCnt="0"/>
      <dgm:spPr/>
    </dgm:pt>
    <dgm:pt modelId="{B201D202-DC5F-724E-B5CC-04385BECDE25}" type="pres">
      <dgm:prSet presAssocID="{9311BEE2-3C97-6B42-9233-8618C67DA866}" presName="childNode" presStyleLbl="node1" presStyleIdx="5" presStyleCnt="24">
        <dgm:presLayoutVars>
          <dgm:bulletEnabled val="1"/>
        </dgm:presLayoutVars>
      </dgm:prSet>
      <dgm:spPr/>
    </dgm:pt>
    <dgm:pt modelId="{AE1D9B41-3575-8747-B317-37CF757CEC29}" type="pres">
      <dgm:prSet presAssocID="{9311BEE2-3C97-6B42-9233-8618C67DA866}" presName="aSpace2" presStyleCnt="0"/>
      <dgm:spPr/>
    </dgm:pt>
    <dgm:pt modelId="{2D823C40-0D6F-1344-B449-D9E96E2B9C71}" type="pres">
      <dgm:prSet presAssocID="{714B9059-B176-024A-8D5D-1CCEC54CC52B}" presName="childNode" presStyleLbl="node1" presStyleIdx="6" presStyleCnt="24">
        <dgm:presLayoutVars>
          <dgm:bulletEnabled val="1"/>
        </dgm:presLayoutVars>
      </dgm:prSet>
      <dgm:spPr/>
    </dgm:pt>
    <dgm:pt modelId="{F40792ED-C418-634B-B70D-855E4F9E6F58}" type="pres">
      <dgm:prSet presAssocID="{A403CE5D-4FE2-1D48-AC6F-BD4CF9161F3C}" presName="aSpace" presStyleCnt="0"/>
      <dgm:spPr/>
    </dgm:pt>
    <dgm:pt modelId="{67B329FE-6730-0E43-B691-ED7689EB8044}" type="pres">
      <dgm:prSet presAssocID="{2298F9E0-1033-2C4B-A3DF-930F37AC4F42}" presName="compNode" presStyleCnt="0"/>
      <dgm:spPr/>
    </dgm:pt>
    <dgm:pt modelId="{B2CDBB6D-DE69-EE4C-816B-93998BF9A56F}" type="pres">
      <dgm:prSet presAssocID="{2298F9E0-1033-2C4B-A3DF-930F37AC4F42}" presName="aNode" presStyleLbl="bgShp" presStyleIdx="2" presStyleCnt="7"/>
      <dgm:spPr/>
    </dgm:pt>
    <dgm:pt modelId="{E954DE6A-3747-484E-9E2F-42AA753D6BF8}" type="pres">
      <dgm:prSet presAssocID="{2298F9E0-1033-2C4B-A3DF-930F37AC4F42}" presName="textNode" presStyleLbl="bgShp" presStyleIdx="2" presStyleCnt="7"/>
      <dgm:spPr/>
    </dgm:pt>
    <dgm:pt modelId="{60DFD2DE-6810-864E-BF90-9EAA0507FB79}" type="pres">
      <dgm:prSet presAssocID="{2298F9E0-1033-2C4B-A3DF-930F37AC4F42}" presName="compChildNode" presStyleCnt="0"/>
      <dgm:spPr/>
    </dgm:pt>
    <dgm:pt modelId="{B9A65ADF-48E0-AC41-B03A-1D38FE3BB167}" type="pres">
      <dgm:prSet presAssocID="{2298F9E0-1033-2C4B-A3DF-930F37AC4F42}" presName="theInnerList" presStyleCnt="0"/>
      <dgm:spPr/>
    </dgm:pt>
    <dgm:pt modelId="{26F9B1CA-A8C7-7644-96A9-05CEB33F87F2}" type="pres">
      <dgm:prSet presAssocID="{E5B8DF25-F7D2-EB4E-A03C-7D75625A2248}" presName="childNode" presStyleLbl="node1" presStyleIdx="7" presStyleCnt="24">
        <dgm:presLayoutVars>
          <dgm:bulletEnabled val="1"/>
        </dgm:presLayoutVars>
      </dgm:prSet>
      <dgm:spPr/>
    </dgm:pt>
    <dgm:pt modelId="{B95B06F8-7DD7-754B-B54B-99FEFF7815FC}" type="pres">
      <dgm:prSet presAssocID="{E5B8DF25-F7D2-EB4E-A03C-7D75625A2248}" presName="aSpace2" presStyleCnt="0"/>
      <dgm:spPr/>
    </dgm:pt>
    <dgm:pt modelId="{4B38B683-B963-EB41-8730-281B0A547BB2}" type="pres">
      <dgm:prSet presAssocID="{E32E2C7D-97BD-D044-A3BD-79B4DBB163B5}" presName="childNode" presStyleLbl="node1" presStyleIdx="8" presStyleCnt="24">
        <dgm:presLayoutVars>
          <dgm:bulletEnabled val="1"/>
        </dgm:presLayoutVars>
      </dgm:prSet>
      <dgm:spPr/>
    </dgm:pt>
    <dgm:pt modelId="{F4AEC0AE-B788-1E4C-A986-8DBD2DD4C04D}" type="pres">
      <dgm:prSet presAssocID="{E32E2C7D-97BD-D044-A3BD-79B4DBB163B5}" presName="aSpace2" presStyleCnt="0"/>
      <dgm:spPr/>
    </dgm:pt>
    <dgm:pt modelId="{BF5A2657-914F-3341-B5AE-596298284B43}" type="pres">
      <dgm:prSet presAssocID="{A2750134-6099-C54A-985A-DB833A252B54}" presName="childNode" presStyleLbl="node1" presStyleIdx="9" presStyleCnt="24">
        <dgm:presLayoutVars>
          <dgm:bulletEnabled val="1"/>
        </dgm:presLayoutVars>
      </dgm:prSet>
      <dgm:spPr/>
    </dgm:pt>
    <dgm:pt modelId="{CCF838F9-5E13-364F-81A7-1C9E48BD3FA5}" type="pres">
      <dgm:prSet presAssocID="{A2750134-6099-C54A-985A-DB833A252B54}" presName="aSpace2" presStyleCnt="0"/>
      <dgm:spPr/>
    </dgm:pt>
    <dgm:pt modelId="{D64F23D2-615E-E14C-84DE-6B0E3E49AB2C}" type="pres">
      <dgm:prSet presAssocID="{720FA054-AEC5-7C4A-98C8-3A13AFCFC373}" presName="childNode" presStyleLbl="node1" presStyleIdx="10" presStyleCnt="24">
        <dgm:presLayoutVars>
          <dgm:bulletEnabled val="1"/>
        </dgm:presLayoutVars>
      </dgm:prSet>
      <dgm:spPr/>
    </dgm:pt>
    <dgm:pt modelId="{949BFE03-02A9-3E42-81E8-C59D69906624}" type="pres">
      <dgm:prSet presAssocID="{2298F9E0-1033-2C4B-A3DF-930F37AC4F42}" presName="aSpace" presStyleCnt="0"/>
      <dgm:spPr/>
    </dgm:pt>
    <dgm:pt modelId="{264F9437-8152-7345-B629-D5C180BA9E40}" type="pres">
      <dgm:prSet presAssocID="{822F02E3-6FC5-2544-8971-B84E6F8550B2}" presName="compNode" presStyleCnt="0"/>
      <dgm:spPr/>
    </dgm:pt>
    <dgm:pt modelId="{17289775-40A6-EE41-88B0-730DA45C8EFF}" type="pres">
      <dgm:prSet presAssocID="{822F02E3-6FC5-2544-8971-B84E6F8550B2}" presName="aNode" presStyleLbl="bgShp" presStyleIdx="3" presStyleCnt="7"/>
      <dgm:spPr/>
    </dgm:pt>
    <dgm:pt modelId="{D5D91BA2-68C8-0D4A-B84B-F28C3FC630D4}" type="pres">
      <dgm:prSet presAssocID="{822F02E3-6FC5-2544-8971-B84E6F8550B2}" presName="textNode" presStyleLbl="bgShp" presStyleIdx="3" presStyleCnt="7"/>
      <dgm:spPr/>
    </dgm:pt>
    <dgm:pt modelId="{1FC02881-5618-DC45-9D3D-743C1438555F}" type="pres">
      <dgm:prSet presAssocID="{822F02E3-6FC5-2544-8971-B84E6F8550B2}" presName="compChildNode" presStyleCnt="0"/>
      <dgm:spPr/>
    </dgm:pt>
    <dgm:pt modelId="{93ACFC1B-232C-C64D-866E-094D41403EFF}" type="pres">
      <dgm:prSet presAssocID="{822F02E3-6FC5-2544-8971-B84E6F8550B2}" presName="theInnerList" presStyleCnt="0"/>
      <dgm:spPr/>
    </dgm:pt>
    <dgm:pt modelId="{E29D18FD-E84F-D545-9488-A1A0CD14D2C4}" type="pres">
      <dgm:prSet presAssocID="{559CD894-8A38-5243-A192-A9EDB7F0653C}" presName="childNode" presStyleLbl="node1" presStyleIdx="11" presStyleCnt="24">
        <dgm:presLayoutVars>
          <dgm:bulletEnabled val="1"/>
        </dgm:presLayoutVars>
      </dgm:prSet>
      <dgm:spPr/>
    </dgm:pt>
    <dgm:pt modelId="{5C8D9412-663B-7D4C-B988-9208C9A1A836}" type="pres">
      <dgm:prSet presAssocID="{559CD894-8A38-5243-A192-A9EDB7F0653C}" presName="aSpace2" presStyleCnt="0"/>
      <dgm:spPr/>
    </dgm:pt>
    <dgm:pt modelId="{F8E4C494-B348-E342-8EE9-7E4916040D5B}" type="pres">
      <dgm:prSet presAssocID="{200C169B-5268-424C-B4E9-ABBE8A456B79}" presName="childNode" presStyleLbl="node1" presStyleIdx="12" presStyleCnt="24">
        <dgm:presLayoutVars>
          <dgm:bulletEnabled val="1"/>
        </dgm:presLayoutVars>
      </dgm:prSet>
      <dgm:spPr/>
    </dgm:pt>
    <dgm:pt modelId="{C582F35B-444F-9049-B448-051C562D39C3}" type="pres">
      <dgm:prSet presAssocID="{200C169B-5268-424C-B4E9-ABBE8A456B79}" presName="aSpace2" presStyleCnt="0"/>
      <dgm:spPr/>
    </dgm:pt>
    <dgm:pt modelId="{C377762D-F03F-5145-A19F-26484AE1570E}" type="pres">
      <dgm:prSet presAssocID="{CFCC5DA5-780C-B347-A7CB-94A7C3017D49}" presName="childNode" presStyleLbl="node1" presStyleIdx="13" presStyleCnt="24">
        <dgm:presLayoutVars>
          <dgm:bulletEnabled val="1"/>
        </dgm:presLayoutVars>
      </dgm:prSet>
      <dgm:spPr/>
    </dgm:pt>
    <dgm:pt modelId="{4A415E0B-480B-A449-B425-37D46A5BF292}" type="pres">
      <dgm:prSet presAssocID="{CFCC5DA5-780C-B347-A7CB-94A7C3017D49}" presName="aSpace2" presStyleCnt="0"/>
      <dgm:spPr/>
    </dgm:pt>
    <dgm:pt modelId="{2498D9A5-383F-3648-8091-E2E5F0486853}" type="pres">
      <dgm:prSet presAssocID="{3CB6B667-307F-6548-82F8-354966771359}" presName="childNode" presStyleLbl="node1" presStyleIdx="14" presStyleCnt="24">
        <dgm:presLayoutVars>
          <dgm:bulletEnabled val="1"/>
        </dgm:presLayoutVars>
      </dgm:prSet>
      <dgm:spPr/>
    </dgm:pt>
    <dgm:pt modelId="{69A19531-46BF-0C4D-AA39-8A5FC140EBD3}" type="pres">
      <dgm:prSet presAssocID="{822F02E3-6FC5-2544-8971-B84E6F8550B2}" presName="aSpace" presStyleCnt="0"/>
      <dgm:spPr/>
    </dgm:pt>
    <dgm:pt modelId="{7F465E9B-934F-F24A-B06E-777CDE2EDB16}" type="pres">
      <dgm:prSet presAssocID="{98DD93B5-A722-2448-BCD4-F78F776B01F5}" presName="compNode" presStyleCnt="0"/>
      <dgm:spPr/>
    </dgm:pt>
    <dgm:pt modelId="{6FF9AB9B-8F2A-8F43-9358-94B44E2BA55B}" type="pres">
      <dgm:prSet presAssocID="{98DD93B5-A722-2448-BCD4-F78F776B01F5}" presName="aNode" presStyleLbl="bgShp" presStyleIdx="4" presStyleCnt="7"/>
      <dgm:spPr/>
    </dgm:pt>
    <dgm:pt modelId="{44855A0B-C991-F444-9F22-2CA30E3D05DA}" type="pres">
      <dgm:prSet presAssocID="{98DD93B5-A722-2448-BCD4-F78F776B01F5}" presName="textNode" presStyleLbl="bgShp" presStyleIdx="4" presStyleCnt="7"/>
      <dgm:spPr/>
    </dgm:pt>
    <dgm:pt modelId="{E6F4E30A-3066-D945-A595-E18EE58C33EC}" type="pres">
      <dgm:prSet presAssocID="{98DD93B5-A722-2448-BCD4-F78F776B01F5}" presName="compChildNode" presStyleCnt="0"/>
      <dgm:spPr/>
    </dgm:pt>
    <dgm:pt modelId="{BF0D4378-F2CA-BE46-8E62-83E38983ED5A}" type="pres">
      <dgm:prSet presAssocID="{98DD93B5-A722-2448-BCD4-F78F776B01F5}" presName="theInnerList" presStyleCnt="0"/>
      <dgm:spPr/>
    </dgm:pt>
    <dgm:pt modelId="{C615799E-B50C-AB47-8A68-02B0FD71DA45}" type="pres">
      <dgm:prSet presAssocID="{0D1A56A0-925F-FD4C-BF9D-CD6271C55A2E}" presName="childNode" presStyleLbl="node1" presStyleIdx="15" presStyleCnt="24">
        <dgm:presLayoutVars>
          <dgm:bulletEnabled val="1"/>
        </dgm:presLayoutVars>
      </dgm:prSet>
      <dgm:spPr/>
    </dgm:pt>
    <dgm:pt modelId="{6C272BBD-B350-BE4B-A973-3E4352C19CD7}" type="pres">
      <dgm:prSet presAssocID="{0D1A56A0-925F-FD4C-BF9D-CD6271C55A2E}" presName="aSpace2" presStyleCnt="0"/>
      <dgm:spPr/>
    </dgm:pt>
    <dgm:pt modelId="{9E49594D-9A85-3246-949C-5414D8B1F0B9}" type="pres">
      <dgm:prSet presAssocID="{D40FA0F0-3FB6-354E-A9B5-6891A3F9CB2A}" presName="childNode" presStyleLbl="node1" presStyleIdx="16" presStyleCnt="24">
        <dgm:presLayoutVars>
          <dgm:bulletEnabled val="1"/>
        </dgm:presLayoutVars>
      </dgm:prSet>
      <dgm:spPr/>
    </dgm:pt>
    <dgm:pt modelId="{D4FE754F-0FF1-5E4C-8415-077AD95623FE}" type="pres">
      <dgm:prSet presAssocID="{D40FA0F0-3FB6-354E-A9B5-6891A3F9CB2A}" presName="aSpace2" presStyleCnt="0"/>
      <dgm:spPr/>
    </dgm:pt>
    <dgm:pt modelId="{70974697-9823-774C-8746-2630BDA85356}" type="pres">
      <dgm:prSet presAssocID="{87AD2D26-5C08-C344-9D75-6D017DFC5F4D}" presName="childNode" presStyleLbl="node1" presStyleIdx="17" presStyleCnt="24">
        <dgm:presLayoutVars>
          <dgm:bulletEnabled val="1"/>
        </dgm:presLayoutVars>
      </dgm:prSet>
      <dgm:spPr/>
    </dgm:pt>
    <dgm:pt modelId="{81EDA8EC-83B2-2F4E-AB72-820EB398E8BE}" type="pres">
      <dgm:prSet presAssocID="{87AD2D26-5C08-C344-9D75-6D017DFC5F4D}" presName="aSpace2" presStyleCnt="0"/>
      <dgm:spPr/>
    </dgm:pt>
    <dgm:pt modelId="{B68C6379-C70C-FC4D-9C9B-D0C21E4BF2C0}" type="pres">
      <dgm:prSet presAssocID="{FC2B249D-C2EC-F24A-A514-23F6E8ABEF45}" presName="childNode" presStyleLbl="node1" presStyleIdx="18" presStyleCnt="24">
        <dgm:presLayoutVars>
          <dgm:bulletEnabled val="1"/>
        </dgm:presLayoutVars>
      </dgm:prSet>
      <dgm:spPr/>
    </dgm:pt>
    <dgm:pt modelId="{F01BBA9F-D3C8-7643-8710-9EB0C78911B3}" type="pres">
      <dgm:prSet presAssocID="{FC2B249D-C2EC-F24A-A514-23F6E8ABEF45}" presName="aSpace2" presStyleCnt="0"/>
      <dgm:spPr/>
    </dgm:pt>
    <dgm:pt modelId="{31E2AF41-975F-6F4C-AFBE-A88316859FBC}" type="pres">
      <dgm:prSet presAssocID="{4E1EB774-8A6F-4B4C-B3DC-85FC365E2445}" presName="childNode" presStyleLbl="node1" presStyleIdx="19" presStyleCnt="24">
        <dgm:presLayoutVars>
          <dgm:bulletEnabled val="1"/>
        </dgm:presLayoutVars>
      </dgm:prSet>
      <dgm:spPr/>
    </dgm:pt>
    <dgm:pt modelId="{BBF7BAF0-C967-D04D-9D0C-07A5A6EC09F2}" type="pres">
      <dgm:prSet presAssocID="{4E1EB774-8A6F-4B4C-B3DC-85FC365E2445}" presName="aSpace2" presStyleCnt="0"/>
      <dgm:spPr/>
    </dgm:pt>
    <dgm:pt modelId="{C9049D7D-1AA1-E94A-BCB6-BA2484B5AFC4}" type="pres">
      <dgm:prSet presAssocID="{DC970A8D-3F86-BE44-AEFD-49F4ADA1A055}" presName="childNode" presStyleLbl="node1" presStyleIdx="20" presStyleCnt="24">
        <dgm:presLayoutVars>
          <dgm:bulletEnabled val="1"/>
        </dgm:presLayoutVars>
      </dgm:prSet>
      <dgm:spPr/>
    </dgm:pt>
    <dgm:pt modelId="{5FCF94C5-CBA7-A140-8DEC-3E093BEC963A}" type="pres">
      <dgm:prSet presAssocID="{DC970A8D-3F86-BE44-AEFD-49F4ADA1A055}" presName="aSpace2" presStyleCnt="0"/>
      <dgm:spPr/>
    </dgm:pt>
    <dgm:pt modelId="{23F0898A-DD60-EA4F-8B6C-1367D874E78D}" type="pres">
      <dgm:prSet presAssocID="{415D9408-C800-A847-A495-F618BD2A052E}" presName="childNode" presStyleLbl="node1" presStyleIdx="21" presStyleCnt="24">
        <dgm:presLayoutVars>
          <dgm:bulletEnabled val="1"/>
        </dgm:presLayoutVars>
      </dgm:prSet>
      <dgm:spPr/>
    </dgm:pt>
    <dgm:pt modelId="{D3367910-B6C5-6C4E-AD94-93ACDCE2C5F4}" type="pres">
      <dgm:prSet presAssocID="{98DD93B5-A722-2448-BCD4-F78F776B01F5}" presName="aSpace" presStyleCnt="0"/>
      <dgm:spPr/>
    </dgm:pt>
    <dgm:pt modelId="{24A2C860-2C8A-F243-A5E1-91F774123436}" type="pres">
      <dgm:prSet presAssocID="{79A48078-84AF-2747-AF31-B2218FFB1EEA}" presName="compNode" presStyleCnt="0"/>
      <dgm:spPr/>
    </dgm:pt>
    <dgm:pt modelId="{C43BABB8-9CFC-4E45-9006-6D5EBDCB142D}" type="pres">
      <dgm:prSet presAssocID="{79A48078-84AF-2747-AF31-B2218FFB1EEA}" presName="aNode" presStyleLbl="bgShp" presStyleIdx="5" presStyleCnt="7"/>
      <dgm:spPr/>
    </dgm:pt>
    <dgm:pt modelId="{EA215618-5C58-5A4D-A822-F5A9C34FD296}" type="pres">
      <dgm:prSet presAssocID="{79A48078-84AF-2747-AF31-B2218FFB1EEA}" presName="textNode" presStyleLbl="bgShp" presStyleIdx="5" presStyleCnt="7"/>
      <dgm:spPr/>
    </dgm:pt>
    <dgm:pt modelId="{F251E234-3AD9-3F44-9DC3-3D5FFF870993}" type="pres">
      <dgm:prSet presAssocID="{79A48078-84AF-2747-AF31-B2218FFB1EEA}" presName="compChildNode" presStyleCnt="0"/>
      <dgm:spPr/>
    </dgm:pt>
    <dgm:pt modelId="{55150C0D-5A68-5E45-938F-4342C05DD5A2}" type="pres">
      <dgm:prSet presAssocID="{79A48078-84AF-2747-AF31-B2218FFB1EEA}" presName="theInnerList" presStyleCnt="0"/>
      <dgm:spPr/>
    </dgm:pt>
    <dgm:pt modelId="{B158E51F-C00D-7B43-9A4B-AC0D14D7CD75}" type="pres">
      <dgm:prSet presAssocID="{9FCA41DF-17E4-9D4A-B70C-306E99F339C7}" presName="childNode" presStyleLbl="node1" presStyleIdx="22" presStyleCnt="24">
        <dgm:presLayoutVars>
          <dgm:bulletEnabled val="1"/>
        </dgm:presLayoutVars>
      </dgm:prSet>
      <dgm:spPr/>
    </dgm:pt>
    <dgm:pt modelId="{FCDB4328-0584-3C42-A499-C760EFB131A2}" type="pres">
      <dgm:prSet presAssocID="{79A48078-84AF-2747-AF31-B2218FFB1EEA}" presName="aSpace" presStyleCnt="0"/>
      <dgm:spPr/>
    </dgm:pt>
    <dgm:pt modelId="{B625A424-DEC2-3941-B264-4D8EFBDC7807}" type="pres">
      <dgm:prSet presAssocID="{038A214F-287E-2E42-A8BD-EBDB0F1D130A}" presName="compNode" presStyleCnt="0"/>
      <dgm:spPr/>
    </dgm:pt>
    <dgm:pt modelId="{1136FF7E-F38A-534B-8E9B-773A4838F8B7}" type="pres">
      <dgm:prSet presAssocID="{038A214F-287E-2E42-A8BD-EBDB0F1D130A}" presName="aNode" presStyleLbl="bgShp" presStyleIdx="6" presStyleCnt="7"/>
      <dgm:spPr/>
    </dgm:pt>
    <dgm:pt modelId="{185EC859-2BA8-CF41-8EA1-2A700A6F2A87}" type="pres">
      <dgm:prSet presAssocID="{038A214F-287E-2E42-A8BD-EBDB0F1D130A}" presName="textNode" presStyleLbl="bgShp" presStyleIdx="6" presStyleCnt="7"/>
      <dgm:spPr/>
    </dgm:pt>
    <dgm:pt modelId="{CA2873C5-30D0-704D-9B96-E7BC47735416}" type="pres">
      <dgm:prSet presAssocID="{038A214F-287E-2E42-A8BD-EBDB0F1D130A}" presName="compChildNode" presStyleCnt="0"/>
      <dgm:spPr/>
    </dgm:pt>
    <dgm:pt modelId="{0D09CFCE-152F-7240-832B-778722F75E8E}" type="pres">
      <dgm:prSet presAssocID="{038A214F-287E-2E42-A8BD-EBDB0F1D130A}" presName="theInnerList" presStyleCnt="0"/>
      <dgm:spPr/>
    </dgm:pt>
    <dgm:pt modelId="{69BFB3B7-2BA4-FF4B-8175-D82D66452D25}" type="pres">
      <dgm:prSet presAssocID="{AFB3322D-A3FB-224A-AD5F-7AE878651F63}" presName="childNode" presStyleLbl="node1" presStyleIdx="23" presStyleCnt="24">
        <dgm:presLayoutVars>
          <dgm:bulletEnabled val="1"/>
        </dgm:presLayoutVars>
      </dgm:prSet>
      <dgm:spPr/>
    </dgm:pt>
  </dgm:ptLst>
  <dgm:cxnLst>
    <dgm:cxn modelId="{6AF21C03-C242-0F4C-A6D1-60B42D53FDE9}" srcId="{038A214F-287E-2E42-A8BD-EBDB0F1D130A}" destId="{AFB3322D-A3FB-224A-AD5F-7AE878651F63}" srcOrd="0" destOrd="0" parTransId="{0F0E4022-9F52-E949-92AC-649DAF6B1D64}" sibTransId="{B449A109-810A-FF43-99ED-632B477CA1CE}"/>
    <dgm:cxn modelId="{54CC2203-6EF6-7E43-BFAA-BA75F23063D1}" srcId="{8E6B6A25-441F-4045-AB6C-D883DB250B12}" destId="{A9800142-E2F1-F84E-8BB4-580B6008CC57}" srcOrd="0" destOrd="0" parTransId="{C9B88526-F023-5240-AA9F-3A557C8B1F30}" sibTransId="{BC73AC1B-424A-2042-92BC-E01387CD5A91}"/>
    <dgm:cxn modelId="{DC33270B-4021-B641-9FD2-6F8625E276EC}" srcId="{2298F9E0-1033-2C4B-A3DF-930F37AC4F42}" destId="{A2750134-6099-C54A-985A-DB833A252B54}" srcOrd="2" destOrd="0" parTransId="{AEFF9C8E-0520-344B-AFD4-9343ECBAD2ED}" sibTransId="{B749E655-AE48-824A-9B5A-22A110E95503}"/>
    <dgm:cxn modelId="{67CB520D-1F3B-3D49-997C-3E2CA02A1A24}" srcId="{6AFC9629-CD66-8E4A-85F3-583429E13B6F}" destId="{038A214F-287E-2E42-A8BD-EBDB0F1D130A}" srcOrd="6" destOrd="0" parTransId="{36BA8F37-1DC1-424F-89DE-B009EA949A58}" sibTransId="{53BC1383-1992-3248-A0A1-9B18BA17B3A8}"/>
    <dgm:cxn modelId="{4D7D5F12-D122-B44E-A9B1-E8DDDF6814F6}" type="presOf" srcId="{2298F9E0-1033-2C4B-A3DF-930F37AC4F42}" destId="{B2CDBB6D-DE69-EE4C-816B-93998BF9A56F}" srcOrd="0" destOrd="0" presId="urn:microsoft.com/office/officeart/2005/8/layout/lProcess2"/>
    <dgm:cxn modelId="{E3B6F314-19C3-EC43-85DA-E8A1443D53A2}" type="presOf" srcId="{038A214F-287E-2E42-A8BD-EBDB0F1D130A}" destId="{185EC859-2BA8-CF41-8EA1-2A700A6F2A87}" srcOrd="1" destOrd="0" presId="urn:microsoft.com/office/officeart/2005/8/layout/lProcess2"/>
    <dgm:cxn modelId="{A40C1C16-9F18-CC46-9ED9-A956DB7460BA}" srcId="{822F02E3-6FC5-2544-8971-B84E6F8550B2}" destId="{200C169B-5268-424C-B4E9-ABBE8A456B79}" srcOrd="1" destOrd="0" parTransId="{DC7001CB-A4B0-1F4C-B9D7-D56AF147922F}" sibTransId="{8EFCCC94-84FB-6C42-BACE-1147127D40F4}"/>
    <dgm:cxn modelId="{54C13516-8567-A947-92F8-D7F09D4F7913}" type="presOf" srcId="{2298F9E0-1033-2C4B-A3DF-930F37AC4F42}" destId="{E954DE6A-3747-484E-9E2F-42AA753D6BF8}" srcOrd="1" destOrd="0" presId="urn:microsoft.com/office/officeart/2005/8/layout/lProcess2"/>
    <dgm:cxn modelId="{51A5C51C-1691-D14A-BC48-C838F144DCF2}" type="presOf" srcId="{9FCA41DF-17E4-9D4A-B70C-306E99F339C7}" destId="{B158E51F-C00D-7B43-9A4B-AC0D14D7CD75}" srcOrd="0" destOrd="0" presId="urn:microsoft.com/office/officeart/2005/8/layout/lProcess2"/>
    <dgm:cxn modelId="{9191F320-CE5F-1246-A8FA-AEC99A12CE4F}" srcId="{2298F9E0-1033-2C4B-A3DF-930F37AC4F42}" destId="{E5B8DF25-F7D2-EB4E-A03C-7D75625A2248}" srcOrd="0" destOrd="0" parTransId="{168345AC-E8B2-654D-9A97-6CAD755DA29A}" sibTransId="{EF8E8775-7FD2-334A-A9DF-E3CD96F12717}"/>
    <dgm:cxn modelId="{14621F2D-7CD6-7F45-BB6D-B9DE03E01847}" type="presOf" srcId="{A403CE5D-4FE2-1D48-AC6F-BD4CF9161F3C}" destId="{25E35BD9-A945-EA44-BA47-02CDC4238951}" srcOrd="1" destOrd="0" presId="urn:microsoft.com/office/officeart/2005/8/layout/lProcess2"/>
    <dgm:cxn modelId="{22348030-47A4-2744-9A4E-5772DA18650F}" srcId="{6AFC9629-CD66-8E4A-85F3-583429E13B6F}" destId="{79A48078-84AF-2747-AF31-B2218FFB1EEA}" srcOrd="5" destOrd="0" parTransId="{72F11CD6-0CF4-4246-A3C5-9477B31E25A2}" sibTransId="{BFA98917-AF21-3E46-BD88-D06DB6184D9B}"/>
    <dgm:cxn modelId="{0A152132-EC47-E74A-9684-E1E9521B8C40}" type="presOf" srcId="{9311BEE2-3C97-6B42-9233-8618C67DA866}" destId="{B201D202-DC5F-724E-B5CC-04385BECDE25}" srcOrd="0" destOrd="0" presId="urn:microsoft.com/office/officeart/2005/8/layout/lProcess2"/>
    <dgm:cxn modelId="{F560EB32-B031-0E48-A6EE-BFD1CABB56D6}" srcId="{A403CE5D-4FE2-1D48-AC6F-BD4CF9161F3C}" destId="{9311BEE2-3C97-6B42-9233-8618C67DA866}" srcOrd="1" destOrd="0" parTransId="{B44BDABF-66CB-A149-831A-776B3C998AD4}" sibTransId="{8DC038F6-D384-8C4F-8D99-FDC6AEA3792C}"/>
    <dgm:cxn modelId="{15FC1C37-7D9D-6F42-9ED5-8FEB4CE913FD}" srcId="{8E6B6A25-441F-4045-AB6C-D883DB250B12}" destId="{85EE1E9A-5921-6343-9492-A516C0C1B31C}" srcOrd="2" destOrd="0" parTransId="{43FE5411-12EF-BD40-9D41-12DB81AC58EF}" sibTransId="{E5D685F4-5E2C-C14B-9DD3-AFD85D9195E2}"/>
    <dgm:cxn modelId="{428BF039-ABBC-BA4B-915C-A85B5A35DA5E}" type="presOf" srcId="{A9800142-E2F1-F84E-8BB4-580B6008CC57}" destId="{E7F0F3D3-3E93-F245-92CA-02BEC1F2F775}" srcOrd="0" destOrd="0" presId="urn:microsoft.com/office/officeart/2005/8/layout/lProcess2"/>
    <dgm:cxn modelId="{278DD940-D0FE-974D-9FE1-FB370175E43A}" type="presOf" srcId="{0D1A56A0-925F-FD4C-BF9D-CD6271C55A2E}" destId="{C615799E-B50C-AB47-8A68-02B0FD71DA45}" srcOrd="0" destOrd="0" presId="urn:microsoft.com/office/officeart/2005/8/layout/lProcess2"/>
    <dgm:cxn modelId="{3D207F45-5A42-5448-BC41-8AEE0B7FA7F3}" type="presOf" srcId="{98DD93B5-A722-2448-BCD4-F78F776B01F5}" destId="{44855A0B-C991-F444-9F22-2CA30E3D05DA}" srcOrd="1" destOrd="0" presId="urn:microsoft.com/office/officeart/2005/8/layout/lProcess2"/>
    <dgm:cxn modelId="{2EF8484B-7530-C24C-A3CC-81CFCA858392}" type="presOf" srcId="{CFCC5DA5-780C-B347-A7CB-94A7C3017D49}" destId="{C377762D-F03F-5145-A19F-26484AE1570E}" srcOrd="0" destOrd="0" presId="urn:microsoft.com/office/officeart/2005/8/layout/lProcess2"/>
    <dgm:cxn modelId="{9358064D-A738-7F49-B97B-3D0A65BE929E}" srcId="{6AFC9629-CD66-8E4A-85F3-583429E13B6F}" destId="{2298F9E0-1033-2C4B-A3DF-930F37AC4F42}" srcOrd="2" destOrd="0" parTransId="{C8DF0009-CBE6-A14E-8606-03CC830B4B42}" sibTransId="{34A6875B-FBB3-134E-89F1-3304160F99D4}"/>
    <dgm:cxn modelId="{FAE96C51-4EB9-AF45-954D-69C180BE1688}" type="presOf" srcId="{559CD894-8A38-5243-A192-A9EDB7F0653C}" destId="{E29D18FD-E84F-D545-9488-A1A0CD14D2C4}" srcOrd="0" destOrd="0" presId="urn:microsoft.com/office/officeart/2005/8/layout/lProcess2"/>
    <dgm:cxn modelId="{68066C52-842B-7F4F-B799-E5F8B1128A6E}" type="presOf" srcId="{79A48078-84AF-2747-AF31-B2218FFB1EEA}" destId="{C43BABB8-9CFC-4E45-9006-6D5EBDCB142D}" srcOrd="0" destOrd="0" presId="urn:microsoft.com/office/officeart/2005/8/layout/lProcess2"/>
    <dgm:cxn modelId="{9E884A56-037B-124E-973D-37C55FC330D3}" type="presOf" srcId="{415D9408-C800-A847-A495-F618BD2A052E}" destId="{23F0898A-DD60-EA4F-8B6C-1367D874E78D}" srcOrd="0" destOrd="0" presId="urn:microsoft.com/office/officeart/2005/8/layout/lProcess2"/>
    <dgm:cxn modelId="{45234C56-2DC8-FA4E-8A0A-AEC94513AF03}" type="presOf" srcId="{822F02E3-6FC5-2544-8971-B84E6F8550B2}" destId="{D5D91BA2-68C8-0D4A-B84B-F28C3FC630D4}" srcOrd="1" destOrd="0" presId="urn:microsoft.com/office/officeart/2005/8/layout/lProcess2"/>
    <dgm:cxn modelId="{3DA65459-4CE2-EB48-ACAA-50F13E5CE9D9}" srcId="{98DD93B5-A722-2448-BCD4-F78F776B01F5}" destId="{FC2B249D-C2EC-F24A-A514-23F6E8ABEF45}" srcOrd="3" destOrd="0" parTransId="{211ADE81-8073-DE48-B0F9-0074FCB92EC9}" sibTransId="{14E68681-7D41-704D-9178-4AFCC6C868AA}"/>
    <dgm:cxn modelId="{18DE035D-0D02-1D48-8B93-42B8C1F31A3D}" srcId="{822F02E3-6FC5-2544-8971-B84E6F8550B2}" destId="{CFCC5DA5-780C-B347-A7CB-94A7C3017D49}" srcOrd="2" destOrd="0" parTransId="{804FAFFE-BBCE-AF46-A1AF-E67DD8B3CCF8}" sibTransId="{CE67359B-3C64-9F42-82A9-979833BEEA7C}"/>
    <dgm:cxn modelId="{E4F8685D-D25D-1A44-B7DE-3F2BEE18C886}" type="presOf" srcId="{822F02E3-6FC5-2544-8971-B84E6F8550B2}" destId="{17289775-40A6-EE41-88B0-730DA45C8EFF}" srcOrd="0" destOrd="0" presId="urn:microsoft.com/office/officeart/2005/8/layout/lProcess2"/>
    <dgm:cxn modelId="{8EBDD25E-AFD1-4B44-BDCC-AA14F52CD4B6}" type="presOf" srcId="{67305523-4896-BD41-B018-D28ACFDE6E3D}" destId="{F161DFFD-5BEC-D94C-9F2F-16DFC12A40B6}" srcOrd="0" destOrd="0" presId="urn:microsoft.com/office/officeart/2005/8/layout/lProcess2"/>
    <dgm:cxn modelId="{8E12D665-985A-FB4C-96A0-059656DB33CD}" srcId="{98DD93B5-A722-2448-BCD4-F78F776B01F5}" destId="{87AD2D26-5C08-C344-9D75-6D017DFC5F4D}" srcOrd="2" destOrd="0" parTransId="{99336411-6719-C840-B1C5-C9013F467A71}" sibTransId="{18E2C415-2ED0-D542-89C6-426E9585D83C}"/>
    <dgm:cxn modelId="{2A42CF6B-E83A-A940-A0C6-0A5D4D3DC5AD}" srcId="{822F02E3-6FC5-2544-8971-B84E6F8550B2}" destId="{3CB6B667-307F-6548-82F8-354966771359}" srcOrd="3" destOrd="0" parTransId="{22426DCD-70C5-994C-B4A4-08998875F734}" sibTransId="{E04F393E-6154-B749-8AA8-C3171B284DF5}"/>
    <dgm:cxn modelId="{5F7C6C74-B442-7C4B-8654-DE7014AB1F0A}" srcId="{79A48078-84AF-2747-AF31-B2218FFB1EEA}" destId="{9FCA41DF-17E4-9D4A-B70C-306E99F339C7}" srcOrd="0" destOrd="0" parTransId="{7D6B8713-94ED-D944-BDA3-95618DEAEF37}" sibTransId="{CF05FF05-5C03-3540-BA96-461206D42D5D}"/>
    <dgm:cxn modelId="{6E109175-61B0-9A48-91DD-A7EA3D98EADA}" type="presOf" srcId="{A2750134-6099-C54A-985A-DB833A252B54}" destId="{BF5A2657-914F-3341-B5AE-596298284B43}" srcOrd="0" destOrd="0" presId="urn:microsoft.com/office/officeart/2005/8/layout/lProcess2"/>
    <dgm:cxn modelId="{3664567D-3579-2349-94D7-E13B96682420}" type="presOf" srcId="{200C169B-5268-424C-B4E9-ABBE8A456B79}" destId="{F8E4C494-B348-E342-8EE9-7E4916040D5B}" srcOrd="0" destOrd="0" presId="urn:microsoft.com/office/officeart/2005/8/layout/lProcess2"/>
    <dgm:cxn modelId="{1E45FD81-617F-5947-938B-4C48E56CB03A}" srcId="{8E6B6A25-441F-4045-AB6C-D883DB250B12}" destId="{E37E2166-DAB7-B649-AEEB-2D38F1808BDA}" srcOrd="1" destOrd="0" parTransId="{8EC3DA67-495A-C940-BF23-B8E10F21F100}" sibTransId="{6E7F4C95-6EA7-F444-B795-53B90438F297}"/>
    <dgm:cxn modelId="{C902D884-7FB7-3046-B18C-424BFD4B7868}" srcId="{2298F9E0-1033-2C4B-A3DF-930F37AC4F42}" destId="{E32E2C7D-97BD-D044-A3BD-79B4DBB163B5}" srcOrd="1" destOrd="0" parTransId="{4021B450-F612-1142-B48D-91FF6B33A02B}" sibTransId="{41EEBF63-64E5-804D-BBBA-414563790FFA}"/>
    <dgm:cxn modelId="{4501D38E-6D80-7C41-B7AE-AFBBAD5E8314}" type="presOf" srcId="{FC2B249D-C2EC-F24A-A514-23F6E8ABEF45}" destId="{B68C6379-C70C-FC4D-9C9B-D0C21E4BF2C0}" srcOrd="0" destOrd="0" presId="urn:microsoft.com/office/officeart/2005/8/layout/lProcess2"/>
    <dgm:cxn modelId="{A21F6C90-54D5-364E-BC3A-73F5B9CB9948}" type="presOf" srcId="{E32E2C7D-97BD-D044-A3BD-79B4DBB163B5}" destId="{4B38B683-B963-EB41-8730-281B0A547BB2}" srcOrd="0" destOrd="0" presId="urn:microsoft.com/office/officeart/2005/8/layout/lProcess2"/>
    <dgm:cxn modelId="{8CA46C91-E456-3A4C-939E-687E09507260}" type="presOf" srcId="{E37E2166-DAB7-B649-AEEB-2D38F1808BDA}" destId="{02925E4C-A15C-744D-B7B5-7C15BFDF1975}" srcOrd="0" destOrd="0" presId="urn:microsoft.com/office/officeart/2005/8/layout/lProcess2"/>
    <dgm:cxn modelId="{A7A58891-E755-F64B-B292-06B02E8A20A6}" srcId="{98DD93B5-A722-2448-BCD4-F78F776B01F5}" destId="{0D1A56A0-925F-FD4C-BF9D-CD6271C55A2E}" srcOrd="0" destOrd="0" parTransId="{84FE3F71-DE8A-9C4B-9EE5-D5E63821E69F}" sibTransId="{D38D46EE-8CB0-F242-9299-81DA7132DFE3}"/>
    <dgm:cxn modelId="{61A81194-5B23-CF46-9321-60DD575AEAC7}" srcId="{98DD93B5-A722-2448-BCD4-F78F776B01F5}" destId="{415D9408-C800-A847-A495-F618BD2A052E}" srcOrd="6" destOrd="0" parTransId="{15406E17-4324-2C47-ACCB-F7D9685F0549}" sibTransId="{371CFFC0-749D-EF44-A6DA-724C34E7FE72}"/>
    <dgm:cxn modelId="{2BE5C996-79FC-9446-BF07-C4A3D1440585}" srcId="{6AFC9629-CD66-8E4A-85F3-583429E13B6F}" destId="{8E6B6A25-441F-4045-AB6C-D883DB250B12}" srcOrd="0" destOrd="0" parTransId="{E129E7E9-8986-9C42-92BE-883A681E6BAC}" sibTransId="{C5B82BC5-1146-DD4A-83D1-CD72D7D60F09}"/>
    <dgm:cxn modelId="{41C0E997-D1F1-A846-96C1-723150895E68}" type="presOf" srcId="{85EE1E9A-5921-6343-9492-A516C0C1B31C}" destId="{7E64DCBF-BEF7-2142-A476-7C9A517D56AE}" srcOrd="0" destOrd="0" presId="urn:microsoft.com/office/officeart/2005/8/layout/lProcess2"/>
    <dgm:cxn modelId="{64EC46A2-8D57-9845-A0E6-FB7C6D8F603D}" srcId="{6AFC9629-CD66-8E4A-85F3-583429E13B6F}" destId="{A403CE5D-4FE2-1D48-AC6F-BD4CF9161F3C}" srcOrd="1" destOrd="0" parTransId="{DB8E0A63-6DDA-3E43-9960-6CD27232D859}" sibTransId="{A0F55FB6-8062-CB45-96B9-FAF5F5D2A652}"/>
    <dgm:cxn modelId="{21E2D1A3-1B60-DB42-9401-EB0782E701AD}" type="presOf" srcId="{AFB3322D-A3FB-224A-AD5F-7AE878651F63}" destId="{69BFB3B7-2BA4-FF4B-8175-D82D66452D25}" srcOrd="0" destOrd="0" presId="urn:microsoft.com/office/officeart/2005/8/layout/lProcess2"/>
    <dgm:cxn modelId="{499745AB-CE82-D34A-95F9-267D916DA4A7}" srcId="{98DD93B5-A722-2448-BCD4-F78F776B01F5}" destId="{DC970A8D-3F86-BE44-AEFD-49F4ADA1A055}" srcOrd="5" destOrd="0" parTransId="{5EF4B75F-8284-894B-BF50-0A1793A4B81A}" sibTransId="{8695FE6C-3502-3D4F-B510-361BE0FC969E}"/>
    <dgm:cxn modelId="{2AEBFEAB-109C-6941-B02E-944E72367986}" srcId="{6AFC9629-CD66-8E4A-85F3-583429E13B6F}" destId="{98DD93B5-A722-2448-BCD4-F78F776B01F5}" srcOrd="4" destOrd="0" parTransId="{150021DA-4428-A347-ABF9-08DEA6FB4790}" sibTransId="{07809F69-2F3B-494E-A0E3-0A403693D8F3}"/>
    <dgm:cxn modelId="{045B91B2-06D4-7441-9DE7-81896F0799C4}" type="presOf" srcId="{98DD93B5-A722-2448-BCD4-F78F776B01F5}" destId="{6FF9AB9B-8F2A-8F43-9358-94B44E2BA55B}" srcOrd="0" destOrd="0" presId="urn:microsoft.com/office/officeart/2005/8/layout/lProcess2"/>
    <dgm:cxn modelId="{B841EEB9-7213-D14C-9D02-42BF79744186}" type="presOf" srcId="{DC970A8D-3F86-BE44-AEFD-49F4ADA1A055}" destId="{C9049D7D-1AA1-E94A-BCB6-BA2484B5AFC4}" srcOrd="0" destOrd="0" presId="urn:microsoft.com/office/officeart/2005/8/layout/lProcess2"/>
    <dgm:cxn modelId="{83A47FBB-B427-0E41-98ED-83BC53B37FDC}" type="presOf" srcId="{8E6B6A25-441F-4045-AB6C-D883DB250B12}" destId="{F9953889-5F3A-C64D-9604-8B5D0C54BE65}" srcOrd="0" destOrd="0" presId="urn:microsoft.com/office/officeart/2005/8/layout/lProcess2"/>
    <dgm:cxn modelId="{8ABB3EBD-171E-5D4C-BE22-745C7810A461}" srcId="{8E6B6A25-441F-4045-AB6C-D883DB250B12}" destId="{67305523-4896-BD41-B018-D28ACFDE6E3D}" srcOrd="3" destOrd="0" parTransId="{4A8F127D-2A2F-8F4D-8233-4F99D060D799}" sibTransId="{0038EECC-5FD3-F44E-B43A-E2B979B4257C}"/>
    <dgm:cxn modelId="{384571BE-AAF5-C04F-AB3B-031A0DF6E98A}" type="presOf" srcId="{E5B8DF25-F7D2-EB4E-A03C-7D75625A2248}" destId="{26F9B1CA-A8C7-7644-96A9-05CEB33F87F2}" srcOrd="0" destOrd="0" presId="urn:microsoft.com/office/officeart/2005/8/layout/lProcess2"/>
    <dgm:cxn modelId="{B40BCFBE-D7B3-5048-BDBD-25D3992E580C}" type="presOf" srcId="{3CB6B667-307F-6548-82F8-354966771359}" destId="{2498D9A5-383F-3648-8091-E2E5F0486853}" srcOrd="0" destOrd="0" presId="urn:microsoft.com/office/officeart/2005/8/layout/lProcess2"/>
    <dgm:cxn modelId="{750628BF-6307-9C45-B82B-BB2870843653}" type="presOf" srcId="{8E6B6A25-441F-4045-AB6C-D883DB250B12}" destId="{C3AAE723-A03C-574F-802E-DE4F9D83F09D}" srcOrd="1" destOrd="0" presId="urn:microsoft.com/office/officeart/2005/8/layout/lProcess2"/>
    <dgm:cxn modelId="{ADD52BC1-39EF-E746-BCC8-1B0BEC9D2AD8}" type="presOf" srcId="{D40FA0F0-3FB6-354E-A9B5-6891A3F9CB2A}" destId="{9E49594D-9A85-3246-949C-5414D8B1F0B9}" srcOrd="0" destOrd="0" presId="urn:microsoft.com/office/officeart/2005/8/layout/lProcess2"/>
    <dgm:cxn modelId="{6DC8C7C3-2EC2-8045-91DA-764BEA71E9F6}" srcId="{6AFC9629-CD66-8E4A-85F3-583429E13B6F}" destId="{822F02E3-6FC5-2544-8971-B84E6F8550B2}" srcOrd="3" destOrd="0" parTransId="{D3852B3B-6D46-764C-AF77-C79002231A1B}" sibTransId="{DD2839AC-5C64-6C46-8A83-46D21A0A9BF1}"/>
    <dgm:cxn modelId="{0111FFC5-9162-4F42-8D3F-59DF0AF8F241}" srcId="{2298F9E0-1033-2C4B-A3DF-930F37AC4F42}" destId="{720FA054-AEC5-7C4A-98C8-3A13AFCFC373}" srcOrd="3" destOrd="0" parTransId="{14B67C28-ABDC-3E48-B4FB-52DA655CEBEF}" sibTransId="{C47180CE-CEEE-5440-A48C-3A24AA13755E}"/>
    <dgm:cxn modelId="{FA83A1C7-5FAD-4247-8DDF-1E1E68B144AC}" type="presOf" srcId="{720FA054-AEC5-7C4A-98C8-3A13AFCFC373}" destId="{D64F23D2-615E-E14C-84DE-6B0E3E49AB2C}" srcOrd="0" destOrd="0" presId="urn:microsoft.com/office/officeart/2005/8/layout/lProcess2"/>
    <dgm:cxn modelId="{F2AE6AD0-DBDE-8648-B47B-613674C49DE3}" srcId="{822F02E3-6FC5-2544-8971-B84E6F8550B2}" destId="{559CD894-8A38-5243-A192-A9EDB7F0653C}" srcOrd="0" destOrd="0" parTransId="{11078FA1-C441-DC4C-862D-48A43D59324C}" sibTransId="{0CE8EB13-264A-F840-A2D1-98D4D968E113}"/>
    <dgm:cxn modelId="{966051D5-B63C-C844-BB60-D21F8482A161}" type="presOf" srcId="{4E1EB774-8A6F-4B4C-B3DC-85FC365E2445}" destId="{31E2AF41-975F-6F4C-AFBE-A88316859FBC}" srcOrd="0" destOrd="0" presId="urn:microsoft.com/office/officeart/2005/8/layout/lProcess2"/>
    <dgm:cxn modelId="{3AA6A7E0-0D8D-ED4F-80E0-30D9825220D6}" type="presOf" srcId="{714B9059-B176-024A-8D5D-1CCEC54CC52B}" destId="{2D823C40-0D6F-1344-B449-D9E96E2B9C71}" srcOrd="0" destOrd="0" presId="urn:microsoft.com/office/officeart/2005/8/layout/lProcess2"/>
    <dgm:cxn modelId="{4750C8E2-1E5C-854C-B2AA-D7D539BB82BD}" type="presOf" srcId="{038A214F-287E-2E42-A8BD-EBDB0F1D130A}" destId="{1136FF7E-F38A-534B-8E9B-773A4838F8B7}" srcOrd="0" destOrd="0" presId="urn:microsoft.com/office/officeart/2005/8/layout/lProcess2"/>
    <dgm:cxn modelId="{C47A10E5-1EF8-E641-8C3D-F1295293CC17}" srcId="{98DD93B5-A722-2448-BCD4-F78F776B01F5}" destId="{4E1EB774-8A6F-4B4C-B3DC-85FC365E2445}" srcOrd="4" destOrd="0" parTransId="{2298708E-92FF-B743-A1EC-C32420011839}" sibTransId="{19924721-2310-EB43-8F01-23C7DA8030AA}"/>
    <dgm:cxn modelId="{846780E9-E260-174B-8577-A2DA460E41A2}" type="presOf" srcId="{87AD2D26-5C08-C344-9D75-6D017DFC5F4D}" destId="{70974697-9823-774C-8746-2630BDA85356}" srcOrd="0" destOrd="0" presId="urn:microsoft.com/office/officeart/2005/8/layout/lProcess2"/>
    <dgm:cxn modelId="{C9AA05ED-BFEC-1349-A38A-8903A5B9298A}" type="presOf" srcId="{6AFC9629-CD66-8E4A-85F3-583429E13B6F}" destId="{4E33B914-01D5-324C-912D-6031E6FBC5A9}" srcOrd="0" destOrd="0" presId="urn:microsoft.com/office/officeart/2005/8/layout/lProcess2"/>
    <dgm:cxn modelId="{BBF6F2F1-E29B-3144-AA0B-A6092EAEC3E8}" type="presOf" srcId="{834DCFD1-A042-824F-9C82-69F4EA688ED0}" destId="{7C7B68D1-16C5-F84C-AAC5-254F67E9C9BF}" srcOrd="0" destOrd="0" presId="urn:microsoft.com/office/officeart/2005/8/layout/lProcess2"/>
    <dgm:cxn modelId="{92D4C1F3-DD33-0C45-8258-9E71BFB8931C}" srcId="{A403CE5D-4FE2-1D48-AC6F-BD4CF9161F3C}" destId="{714B9059-B176-024A-8D5D-1CCEC54CC52B}" srcOrd="2" destOrd="0" parTransId="{F8C004C0-3FA3-9841-932B-8FA0A596F232}" sibTransId="{D6150D8E-954C-BD4F-B2C5-C8D0578880BC}"/>
    <dgm:cxn modelId="{8A9B9BF7-D81E-E34F-8C27-A16EEDE12D90}" type="presOf" srcId="{A403CE5D-4FE2-1D48-AC6F-BD4CF9161F3C}" destId="{746E27AA-7781-DB44-A626-0FE20A55BDBD}" srcOrd="0" destOrd="0" presId="urn:microsoft.com/office/officeart/2005/8/layout/lProcess2"/>
    <dgm:cxn modelId="{789F0DFA-4452-B446-946D-3956F0F2ED5A}" srcId="{A403CE5D-4FE2-1D48-AC6F-BD4CF9161F3C}" destId="{834DCFD1-A042-824F-9C82-69F4EA688ED0}" srcOrd="0" destOrd="0" parTransId="{6B9FB7FC-F12B-5A41-A6C2-98F059B3ABBE}" sibTransId="{8B19E397-582E-3047-BB18-010762B70611}"/>
    <dgm:cxn modelId="{2E2611FC-79F6-B542-97A7-ED8FC0685753}" srcId="{98DD93B5-A722-2448-BCD4-F78F776B01F5}" destId="{D40FA0F0-3FB6-354E-A9B5-6891A3F9CB2A}" srcOrd="1" destOrd="0" parTransId="{CEC17DD0-E0E7-7748-9597-D15DA8E011AA}" sibTransId="{673C2F3E-C3A3-814C-AB5D-3CB8DEF8A539}"/>
    <dgm:cxn modelId="{C113ABFF-8AD4-FC4F-9467-C9588246DB6B}" type="presOf" srcId="{79A48078-84AF-2747-AF31-B2218FFB1EEA}" destId="{EA215618-5C58-5A4D-A822-F5A9C34FD296}" srcOrd="1" destOrd="0" presId="urn:microsoft.com/office/officeart/2005/8/layout/lProcess2"/>
    <dgm:cxn modelId="{F487D44D-33BD-3E45-BAAD-CA25E027CE5D}" type="presParOf" srcId="{4E33B914-01D5-324C-912D-6031E6FBC5A9}" destId="{C4807DAA-6C15-A349-8602-4ED3F26C4670}" srcOrd="0" destOrd="0" presId="urn:microsoft.com/office/officeart/2005/8/layout/lProcess2"/>
    <dgm:cxn modelId="{47E73766-6E26-974E-8A3A-9522D410BA21}" type="presParOf" srcId="{C4807DAA-6C15-A349-8602-4ED3F26C4670}" destId="{F9953889-5F3A-C64D-9604-8B5D0C54BE65}" srcOrd="0" destOrd="0" presId="urn:microsoft.com/office/officeart/2005/8/layout/lProcess2"/>
    <dgm:cxn modelId="{E7622D19-CDB7-BB47-BA2C-25FB22089778}" type="presParOf" srcId="{C4807DAA-6C15-A349-8602-4ED3F26C4670}" destId="{C3AAE723-A03C-574F-802E-DE4F9D83F09D}" srcOrd="1" destOrd="0" presId="urn:microsoft.com/office/officeart/2005/8/layout/lProcess2"/>
    <dgm:cxn modelId="{6913A395-4791-3846-976B-FD6B40F0A06C}" type="presParOf" srcId="{C4807DAA-6C15-A349-8602-4ED3F26C4670}" destId="{E1B96CF2-50FB-914E-851F-2644E9CF8E6E}" srcOrd="2" destOrd="0" presId="urn:microsoft.com/office/officeart/2005/8/layout/lProcess2"/>
    <dgm:cxn modelId="{27F76FB0-2E63-0C45-8EE8-65F246DF9B56}" type="presParOf" srcId="{E1B96CF2-50FB-914E-851F-2644E9CF8E6E}" destId="{321CA836-CE44-2448-8ABB-D13EB20EF369}" srcOrd="0" destOrd="0" presId="urn:microsoft.com/office/officeart/2005/8/layout/lProcess2"/>
    <dgm:cxn modelId="{65F7F43E-4368-BF42-A0CC-BDB30D91BB2E}" type="presParOf" srcId="{321CA836-CE44-2448-8ABB-D13EB20EF369}" destId="{E7F0F3D3-3E93-F245-92CA-02BEC1F2F775}" srcOrd="0" destOrd="0" presId="urn:microsoft.com/office/officeart/2005/8/layout/lProcess2"/>
    <dgm:cxn modelId="{5D6EA6F2-7C0B-3E46-9867-7518176E7B72}" type="presParOf" srcId="{321CA836-CE44-2448-8ABB-D13EB20EF369}" destId="{98A7FCA4-91CA-0641-B0F5-9402B89DFDFE}" srcOrd="1" destOrd="0" presId="urn:microsoft.com/office/officeart/2005/8/layout/lProcess2"/>
    <dgm:cxn modelId="{90C2F428-01F5-3D47-B77D-7D13285246EE}" type="presParOf" srcId="{321CA836-CE44-2448-8ABB-D13EB20EF369}" destId="{02925E4C-A15C-744D-B7B5-7C15BFDF1975}" srcOrd="2" destOrd="0" presId="urn:microsoft.com/office/officeart/2005/8/layout/lProcess2"/>
    <dgm:cxn modelId="{E9864E09-0F8A-DC4F-908E-4E1EC1A2CE5D}" type="presParOf" srcId="{321CA836-CE44-2448-8ABB-D13EB20EF369}" destId="{93A79B53-0975-5B49-A4B0-82BD23A990DE}" srcOrd="3" destOrd="0" presId="urn:microsoft.com/office/officeart/2005/8/layout/lProcess2"/>
    <dgm:cxn modelId="{FCDD8C3F-7C3A-C845-8999-53E1C7C7B994}" type="presParOf" srcId="{321CA836-CE44-2448-8ABB-D13EB20EF369}" destId="{7E64DCBF-BEF7-2142-A476-7C9A517D56AE}" srcOrd="4" destOrd="0" presId="urn:microsoft.com/office/officeart/2005/8/layout/lProcess2"/>
    <dgm:cxn modelId="{F2441A49-3662-C74B-A38A-EDE6401BDD31}" type="presParOf" srcId="{321CA836-CE44-2448-8ABB-D13EB20EF369}" destId="{4633C8C2-3771-214D-8F69-06C3831DBF80}" srcOrd="5" destOrd="0" presId="urn:microsoft.com/office/officeart/2005/8/layout/lProcess2"/>
    <dgm:cxn modelId="{17E9A951-D5D2-7543-81A5-CB4902AF7716}" type="presParOf" srcId="{321CA836-CE44-2448-8ABB-D13EB20EF369}" destId="{F161DFFD-5BEC-D94C-9F2F-16DFC12A40B6}" srcOrd="6" destOrd="0" presId="urn:microsoft.com/office/officeart/2005/8/layout/lProcess2"/>
    <dgm:cxn modelId="{7540463A-BE02-EA4C-98E4-902CB4786845}" type="presParOf" srcId="{4E33B914-01D5-324C-912D-6031E6FBC5A9}" destId="{121CA549-04B3-DB49-A4B8-882E4045CC15}" srcOrd="1" destOrd="0" presId="urn:microsoft.com/office/officeart/2005/8/layout/lProcess2"/>
    <dgm:cxn modelId="{A53269E8-678E-8F4E-B766-D0455060A27E}" type="presParOf" srcId="{4E33B914-01D5-324C-912D-6031E6FBC5A9}" destId="{BBF5BC84-3D6A-5247-80EF-F2FB1A0DD50C}" srcOrd="2" destOrd="0" presId="urn:microsoft.com/office/officeart/2005/8/layout/lProcess2"/>
    <dgm:cxn modelId="{4E36D98F-6768-9449-862E-1E79D171073B}" type="presParOf" srcId="{BBF5BC84-3D6A-5247-80EF-F2FB1A0DD50C}" destId="{746E27AA-7781-DB44-A626-0FE20A55BDBD}" srcOrd="0" destOrd="0" presId="urn:microsoft.com/office/officeart/2005/8/layout/lProcess2"/>
    <dgm:cxn modelId="{8D4295FC-786B-A64D-ACFE-ADD6A4FC9C69}" type="presParOf" srcId="{BBF5BC84-3D6A-5247-80EF-F2FB1A0DD50C}" destId="{25E35BD9-A945-EA44-BA47-02CDC4238951}" srcOrd="1" destOrd="0" presId="urn:microsoft.com/office/officeart/2005/8/layout/lProcess2"/>
    <dgm:cxn modelId="{0EC38B4F-2506-BA46-AD58-5B6C86238A44}" type="presParOf" srcId="{BBF5BC84-3D6A-5247-80EF-F2FB1A0DD50C}" destId="{F1794ACD-FDBA-6E4E-A73F-FB4F95E6B123}" srcOrd="2" destOrd="0" presId="urn:microsoft.com/office/officeart/2005/8/layout/lProcess2"/>
    <dgm:cxn modelId="{C673CE2C-D623-B24D-85BE-30F6D8367F46}" type="presParOf" srcId="{F1794ACD-FDBA-6E4E-A73F-FB4F95E6B123}" destId="{90FA8F9B-34BB-DC4E-9940-802CDE64505F}" srcOrd="0" destOrd="0" presId="urn:microsoft.com/office/officeart/2005/8/layout/lProcess2"/>
    <dgm:cxn modelId="{9D8DC4AB-E781-6047-BCBA-079476967A95}" type="presParOf" srcId="{90FA8F9B-34BB-DC4E-9940-802CDE64505F}" destId="{7C7B68D1-16C5-F84C-AAC5-254F67E9C9BF}" srcOrd="0" destOrd="0" presId="urn:microsoft.com/office/officeart/2005/8/layout/lProcess2"/>
    <dgm:cxn modelId="{6AB77C56-A2B1-4140-8FBB-4B1EF0AAC68A}" type="presParOf" srcId="{90FA8F9B-34BB-DC4E-9940-802CDE64505F}" destId="{3CCB61A8-DE0C-2D46-85D8-D545A3166DE2}" srcOrd="1" destOrd="0" presId="urn:microsoft.com/office/officeart/2005/8/layout/lProcess2"/>
    <dgm:cxn modelId="{FBFBCAB2-2C3D-2540-AD8C-AA9AB053EB74}" type="presParOf" srcId="{90FA8F9B-34BB-DC4E-9940-802CDE64505F}" destId="{B201D202-DC5F-724E-B5CC-04385BECDE25}" srcOrd="2" destOrd="0" presId="urn:microsoft.com/office/officeart/2005/8/layout/lProcess2"/>
    <dgm:cxn modelId="{E0696044-CEAC-744C-8ED4-5BF025088485}" type="presParOf" srcId="{90FA8F9B-34BB-DC4E-9940-802CDE64505F}" destId="{AE1D9B41-3575-8747-B317-37CF757CEC29}" srcOrd="3" destOrd="0" presId="urn:microsoft.com/office/officeart/2005/8/layout/lProcess2"/>
    <dgm:cxn modelId="{D9DB9339-2A19-8648-904A-C93CAC2199F0}" type="presParOf" srcId="{90FA8F9B-34BB-DC4E-9940-802CDE64505F}" destId="{2D823C40-0D6F-1344-B449-D9E96E2B9C71}" srcOrd="4" destOrd="0" presId="urn:microsoft.com/office/officeart/2005/8/layout/lProcess2"/>
    <dgm:cxn modelId="{47E7304F-4C4C-3D4F-8CA3-0E3567C41824}" type="presParOf" srcId="{4E33B914-01D5-324C-912D-6031E6FBC5A9}" destId="{F40792ED-C418-634B-B70D-855E4F9E6F58}" srcOrd="3" destOrd="0" presId="urn:microsoft.com/office/officeart/2005/8/layout/lProcess2"/>
    <dgm:cxn modelId="{22E2BA8D-CE20-7F48-8D2B-92411500311B}" type="presParOf" srcId="{4E33B914-01D5-324C-912D-6031E6FBC5A9}" destId="{67B329FE-6730-0E43-B691-ED7689EB8044}" srcOrd="4" destOrd="0" presId="urn:microsoft.com/office/officeart/2005/8/layout/lProcess2"/>
    <dgm:cxn modelId="{C7978ED8-1F49-CA4F-BC16-D1BFD32DC71E}" type="presParOf" srcId="{67B329FE-6730-0E43-B691-ED7689EB8044}" destId="{B2CDBB6D-DE69-EE4C-816B-93998BF9A56F}" srcOrd="0" destOrd="0" presId="urn:microsoft.com/office/officeart/2005/8/layout/lProcess2"/>
    <dgm:cxn modelId="{CA9C4EAA-8EEC-6C4E-A536-C07F037D6DC7}" type="presParOf" srcId="{67B329FE-6730-0E43-B691-ED7689EB8044}" destId="{E954DE6A-3747-484E-9E2F-42AA753D6BF8}" srcOrd="1" destOrd="0" presId="urn:microsoft.com/office/officeart/2005/8/layout/lProcess2"/>
    <dgm:cxn modelId="{6EF4D55F-85FD-634B-82C7-EF47DEF68952}" type="presParOf" srcId="{67B329FE-6730-0E43-B691-ED7689EB8044}" destId="{60DFD2DE-6810-864E-BF90-9EAA0507FB79}" srcOrd="2" destOrd="0" presId="urn:microsoft.com/office/officeart/2005/8/layout/lProcess2"/>
    <dgm:cxn modelId="{6D931928-B91B-E44E-A7B5-F0DB4B6693D1}" type="presParOf" srcId="{60DFD2DE-6810-864E-BF90-9EAA0507FB79}" destId="{B9A65ADF-48E0-AC41-B03A-1D38FE3BB167}" srcOrd="0" destOrd="0" presId="urn:microsoft.com/office/officeart/2005/8/layout/lProcess2"/>
    <dgm:cxn modelId="{43073CBB-01D7-7C45-8193-79AE2F1CABC9}" type="presParOf" srcId="{B9A65ADF-48E0-AC41-B03A-1D38FE3BB167}" destId="{26F9B1CA-A8C7-7644-96A9-05CEB33F87F2}" srcOrd="0" destOrd="0" presId="urn:microsoft.com/office/officeart/2005/8/layout/lProcess2"/>
    <dgm:cxn modelId="{94A3B302-1017-0644-B743-4D76A0BD7973}" type="presParOf" srcId="{B9A65ADF-48E0-AC41-B03A-1D38FE3BB167}" destId="{B95B06F8-7DD7-754B-B54B-99FEFF7815FC}" srcOrd="1" destOrd="0" presId="urn:microsoft.com/office/officeart/2005/8/layout/lProcess2"/>
    <dgm:cxn modelId="{201CEDD9-8BDE-D54E-B2E3-4E6EE60FA86A}" type="presParOf" srcId="{B9A65ADF-48E0-AC41-B03A-1D38FE3BB167}" destId="{4B38B683-B963-EB41-8730-281B0A547BB2}" srcOrd="2" destOrd="0" presId="urn:microsoft.com/office/officeart/2005/8/layout/lProcess2"/>
    <dgm:cxn modelId="{61571998-C173-2F4E-9FAD-C3590A57E6E7}" type="presParOf" srcId="{B9A65ADF-48E0-AC41-B03A-1D38FE3BB167}" destId="{F4AEC0AE-B788-1E4C-A986-8DBD2DD4C04D}" srcOrd="3" destOrd="0" presId="urn:microsoft.com/office/officeart/2005/8/layout/lProcess2"/>
    <dgm:cxn modelId="{5EE4DF76-CCAE-CD44-9304-5D69C9697834}" type="presParOf" srcId="{B9A65ADF-48E0-AC41-B03A-1D38FE3BB167}" destId="{BF5A2657-914F-3341-B5AE-596298284B43}" srcOrd="4" destOrd="0" presId="urn:microsoft.com/office/officeart/2005/8/layout/lProcess2"/>
    <dgm:cxn modelId="{C7B8D7C7-94B5-B344-89BD-5430C39236FC}" type="presParOf" srcId="{B9A65ADF-48E0-AC41-B03A-1D38FE3BB167}" destId="{CCF838F9-5E13-364F-81A7-1C9E48BD3FA5}" srcOrd="5" destOrd="0" presId="urn:microsoft.com/office/officeart/2005/8/layout/lProcess2"/>
    <dgm:cxn modelId="{052C8168-59E4-2A4D-885B-25B40465DF3A}" type="presParOf" srcId="{B9A65ADF-48E0-AC41-B03A-1D38FE3BB167}" destId="{D64F23D2-615E-E14C-84DE-6B0E3E49AB2C}" srcOrd="6" destOrd="0" presId="urn:microsoft.com/office/officeart/2005/8/layout/lProcess2"/>
    <dgm:cxn modelId="{596AB368-5152-7849-B3CB-2F8D6B29F837}" type="presParOf" srcId="{4E33B914-01D5-324C-912D-6031E6FBC5A9}" destId="{949BFE03-02A9-3E42-81E8-C59D69906624}" srcOrd="5" destOrd="0" presId="urn:microsoft.com/office/officeart/2005/8/layout/lProcess2"/>
    <dgm:cxn modelId="{F8203389-1A08-BE4E-B15A-AFDD04097392}" type="presParOf" srcId="{4E33B914-01D5-324C-912D-6031E6FBC5A9}" destId="{264F9437-8152-7345-B629-D5C180BA9E40}" srcOrd="6" destOrd="0" presId="urn:microsoft.com/office/officeart/2005/8/layout/lProcess2"/>
    <dgm:cxn modelId="{33600CC3-2653-044F-BD7E-3CA3FCB1D409}" type="presParOf" srcId="{264F9437-8152-7345-B629-D5C180BA9E40}" destId="{17289775-40A6-EE41-88B0-730DA45C8EFF}" srcOrd="0" destOrd="0" presId="urn:microsoft.com/office/officeart/2005/8/layout/lProcess2"/>
    <dgm:cxn modelId="{1DE3576B-173B-BB43-B54B-258250B33431}" type="presParOf" srcId="{264F9437-8152-7345-B629-D5C180BA9E40}" destId="{D5D91BA2-68C8-0D4A-B84B-F28C3FC630D4}" srcOrd="1" destOrd="0" presId="urn:microsoft.com/office/officeart/2005/8/layout/lProcess2"/>
    <dgm:cxn modelId="{6E341D57-B863-C34D-825E-25CA4FFFD9E5}" type="presParOf" srcId="{264F9437-8152-7345-B629-D5C180BA9E40}" destId="{1FC02881-5618-DC45-9D3D-743C1438555F}" srcOrd="2" destOrd="0" presId="urn:microsoft.com/office/officeart/2005/8/layout/lProcess2"/>
    <dgm:cxn modelId="{F5A1FDD4-E266-FF42-B61F-28C1BD5FFF9A}" type="presParOf" srcId="{1FC02881-5618-DC45-9D3D-743C1438555F}" destId="{93ACFC1B-232C-C64D-866E-094D41403EFF}" srcOrd="0" destOrd="0" presId="urn:microsoft.com/office/officeart/2005/8/layout/lProcess2"/>
    <dgm:cxn modelId="{663B54C9-A744-7446-BD4A-A36ECE831334}" type="presParOf" srcId="{93ACFC1B-232C-C64D-866E-094D41403EFF}" destId="{E29D18FD-E84F-D545-9488-A1A0CD14D2C4}" srcOrd="0" destOrd="0" presId="urn:microsoft.com/office/officeart/2005/8/layout/lProcess2"/>
    <dgm:cxn modelId="{5B3171C9-A416-9A4C-9BB7-8BA702E52FD1}" type="presParOf" srcId="{93ACFC1B-232C-C64D-866E-094D41403EFF}" destId="{5C8D9412-663B-7D4C-B988-9208C9A1A836}" srcOrd="1" destOrd="0" presId="urn:microsoft.com/office/officeart/2005/8/layout/lProcess2"/>
    <dgm:cxn modelId="{8FD8F066-D9AB-F549-8FFA-CFF7628B6B5D}" type="presParOf" srcId="{93ACFC1B-232C-C64D-866E-094D41403EFF}" destId="{F8E4C494-B348-E342-8EE9-7E4916040D5B}" srcOrd="2" destOrd="0" presId="urn:microsoft.com/office/officeart/2005/8/layout/lProcess2"/>
    <dgm:cxn modelId="{B036BDB4-AB6D-DE43-96CE-60ED0F72A5DD}" type="presParOf" srcId="{93ACFC1B-232C-C64D-866E-094D41403EFF}" destId="{C582F35B-444F-9049-B448-051C562D39C3}" srcOrd="3" destOrd="0" presId="urn:microsoft.com/office/officeart/2005/8/layout/lProcess2"/>
    <dgm:cxn modelId="{9584896B-3E64-EB4F-8B57-77C5105C02FB}" type="presParOf" srcId="{93ACFC1B-232C-C64D-866E-094D41403EFF}" destId="{C377762D-F03F-5145-A19F-26484AE1570E}" srcOrd="4" destOrd="0" presId="urn:microsoft.com/office/officeart/2005/8/layout/lProcess2"/>
    <dgm:cxn modelId="{DFEB1B99-3CFF-6943-9A30-4D2EB82F6BF2}" type="presParOf" srcId="{93ACFC1B-232C-C64D-866E-094D41403EFF}" destId="{4A415E0B-480B-A449-B425-37D46A5BF292}" srcOrd="5" destOrd="0" presId="urn:microsoft.com/office/officeart/2005/8/layout/lProcess2"/>
    <dgm:cxn modelId="{34F38979-EEE3-9D41-8C87-5D5E82C74363}" type="presParOf" srcId="{93ACFC1B-232C-C64D-866E-094D41403EFF}" destId="{2498D9A5-383F-3648-8091-E2E5F0486853}" srcOrd="6" destOrd="0" presId="urn:microsoft.com/office/officeart/2005/8/layout/lProcess2"/>
    <dgm:cxn modelId="{56E184D9-A2FE-7943-814B-E775FDA99D6F}" type="presParOf" srcId="{4E33B914-01D5-324C-912D-6031E6FBC5A9}" destId="{69A19531-46BF-0C4D-AA39-8A5FC140EBD3}" srcOrd="7" destOrd="0" presId="urn:microsoft.com/office/officeart/2005/8/layout/lProcess2"/>
    <dgm:cxn modelId="{A1346D8E-8FF1-144A-8E9B-426B364BDA30}" type="presParOf" srcId="{4E33B914-01D5-324C-912D-6031E6FBC5A9}" destId="{7F465E9B-934F-F24A-B06E-777CDE2EDB16}" srcOrd="8" destOrd="0" presId="urn:microsoft.com/office/officeart/2005/8/layout/lProcess2"/>
    <dgm:cxn modelId="{8D34A3E9-3F3D-7446-A223-79366B381709}" type="presParOf" srcId="{7F465E9B-934F-F24A-B06E-777CDE2EDB16}" destId="{6FF9AB9B-8F2A-8F43-9358-94B44E2BA55B}" srcOrd="0" destOrd="0" presId="urn:microsoft.com/office/officeart/2005/8/layout/lProcess2"/>
    <dgm:cxn modelId="{B23C51A1-2C5B-0443-8A61-A53B37952CED}" type="presParOf" srcId="{7F465E9B-934F-F24A-B06E-777CDE2EDB16}" destId="{44855A0B-C991-F444-9F22-2CA30E3D05DA}" srcOrd="1" destOrd="0" presId="urn:microsoft.com/office/officeart/2005/8/layout/lProcess2"/>
    <dgm:cxn modelId="{0AB28C54-5563-AA44-856B-955EA721901E}" type="presParOf" srcId="{7F465E9B-934F-F24A-B06E-777CDE2EDB16}" destId="{E6F4E30A-3066-D945-A595-E18EE58C33EC}" srcOrd="2" destOrd="0" presId="urn:microsoft.com/office/officeart/2005/8/layout/lProcess2"/>
    <dgm:cxn modelId="{9AC5A8B1-839C-544D-B77A-3DF9ADAC0928}" type="presParOf" srcId="{E6F4E30A-3066-D945-A595-E18EE58C33EC}" destId="{BF0D4378-F2CA-BE46-8E62-83E38983ED5A}" srcOrd="0" destOrd="0" presId="urn:microsoft.com/office/officeart/2005/8/layout/lProcess2"/>
    <dgm:cxn modelId="{B992EC0D-E859-644E-82B1-97236F7FBE08}" type="presParOf" srcId="{BF0D4378-F2CA-BE46-8E62-83E38983ED5A}" destId="{C615799E-B50C-AB47-8A68-02B0FD71DA45}" srcOrd="0" destOrd="0" presId="urn:microsoft.com/office/officeart/2005/8/layout/lProcess2"/>
    <dgm:cxn modelId="{BA6244F7-1720-FC4E-A596-A67CF2FB7AD4}" type="presParOf" srcId="{BF0D4378-F2CA-BE46-8E62-83E38983ED5A}" destId="{6C272BBD-B350-BE4B-A973-3E4352C19CD7}" srcOrd="1" destOrd="0" presId="urn:microsoft.com/office/officeart/2005/8/layout/lProcess2"/>
    <dgm:cxn modelId="{7A7C7416-AB2C-CC44-834D-5EE4E34218F1}" type="presParOf" srcId="{BF0D4378-F2CA-BE46-8E62-83E38983ED5A}" destId="{9E49594D-9A85-3246-949C-5414D8B1F0B9}" srcOrd="2" destOrd="0" presId="urn:microsoft.com/office/officeart/2005/8/layout/lProcess2"/>
    <dgm:cxn modelId="{CFEAD67E-63B2-9349-9C4C-C2E6119D5F4B}" type="presParOf" srcId="{BF0D4378-F2CA-BE46-8E62-83E38983ED5A}" destId="{D4FE754F-0FF1-5E4C-8415-077AD95623FE}" srcOrd="3" destOrd="0" presId="urn:microsoft.com/office/officeart/2005/8/layout/lProcess2"/>
    <dgm:cxn modelId="{75B8516F-077F-8B49-8C39-33DE4FE43013}" type="presParOf" srcId="{BF0D4378-F2CA-BE46-8E62-83E38983ED5A}" destId="{70974697-9823-774C-8746-2630BDA85356}" srcOrd="4" destOrd="0" presId="urn:microsoft.com/office/officeart/2005/8/layout/lProcess2"/>
    <dgm:cxn modelId="{4F88F539-B73D-1148-96C9-A8D7D2913BBF}" type="presParOf" srcId="{BF0D4378-F2CA-BE46-8E62-83E38983ED5A}" destId="{81EDA8EC-83B2-2F4E-AB72-820EB398E8BE}" srcOrd="5" destOrd="0" presId="urn:microsoft.com/office/officeart/2005/8/layout/lProcess2"/>
    <dgm:cxn modelId="{D8AD5DF0-C5B2-584D-A955-C03C60B2AAB4}" type="presParOf" srcId="{BF0D4378-F2CA-BE46-8E62-83E38983ED5A}" destId="{B68C6379-C70C-FC4D-9C9B-D0C21E4BF2C0}" srcOrd="6" destOrd="0" presId="urn:microsoft.com/office/officeart/2005/8/layout/lProcess2"/>
    <dgm:cxn modelId="{EF2662BF-5F2F-864E-A8CC-6253B7506347}" type="presParOf" srcId="{BF0D4378-F2CA-BE46-8E62-83E38983ED5A}" destId="{F01BBA9F-D3C8-7643-8710-9EB0C78911B3}" srcOrd="7" destOrd="0" presId="urn:microsoft.com/office/officeart/2005/8/layout/lProcess2"/>
    <dgm:cxn modelId="{DE1F4BC6-DD32-9849-9D11-15C3AC5623EC}" type="presParOf" srcId="{BF0D4378-F2CA-BE46-8E62-83E38983ED5A}" destId="{31E2AF41-975F-6F4C-AFBE-A88316859FBC}" srcOrd="8" destOrd="0" presId="urn:microsoft.com/office/officeart/2005/8/layout/lProcess2"/>
    <dgm:cxn modelId="{ACE88BAD-8906-D541-A84A-C2E67DF44E20}" type="presParOf" srcId="{BF0D4378-F2CA-BE46-8E62-83E38983ED5A}" destId="{BBF7BAF0-C967-D04D-9D0C-07A5A6EC09F2}" srcOrd="9" destOrd="0" presId="urn:microsoft.com/office/officeart/2005/8/layout/lProcess2"/>
    <dgm:cxn modelId="{175BBD59-2DAE-5B4D-B500-50FB1101BD3B}" type="presParOf" srcId="{BF0D4378-F2CA-BE46-8E62-83E38983ED5A}" destId="{C9049D7D-1AA1-E94A-BCB6-BA2484B5AFC4}" srcOrd="10" destOrd="0" presId="urn:microsoft.com/office/officeart/2005/8/layout/lProcess2"/>
    <dgm:cxn modelId="{255B9423-E38C-864E-9E28-35FD3C909BA1}" type="presParOf" srcId="{BF0D4378-F2CA-BE46-8E62-83E38983ED5A}" destId="{5FCF94C5-CBA7-A140-8DEC-3E093BEC963A}" srcOrd="11" destOrd="0" presId="urn:microsoft.com/office/officeart/2005/8/layout/lProcess2"/>
    <dgm:cxn modelId="{7AC07ACB-9489-DC41-ACC4-57C02B6D1646}" type="presParOf" srcId="{BF0D4378-F2CA-BE46-8E62-83E38983ED5A}" destId="{23F0898A-DD60-EA4F-8B6C-1367D874E78D}" srcOrd="12" destOrd="0" presId="urn:microsoft.com/office/officeart/2005/8/layout/lProcess2"/>
    <dgm:cxn modelId="{0E37217F-C7E4-1E47-A220-D3EFE2FEEB19}" type="presParOf" srcId="{4E33B914-01D5-324C-912D-6031E6FBC5A9}" destId="{D3367910-B6C5-6C4E-AD94-93ACDCE2C5F4}" srcOrd="9" destOrd="0" presId="urn:microsoft.com/office/officeart/2005/8/layout/lProcess2"/>
    <dgm:cxn modelId="{7795200E-6C86-E541-96EE-C5E70F7CD342}" type="presParOf" srcId="{4E33B914-01D5-324C-912D-6031E6FBC5A9}" destId="{24A2C860-2C8A-F243-A5E1-91F774123436}" srcOrd="10" destOrd="0" presId="urn:microsoft.com/office/officeart/2005/8/layout/lProcess2"/>
    <dgm:cxn modelId="{157EAD50-CE73-1140-BBFB-4649E1898478}" type="presParOf" srcId="{24A2C860-2C8A-F243-A5E1-91F774123436}" destId="{C43BABB8-9CFC-4E45-9006-6D5EBDCB142D}" srcOrd="0" destOrd="0" presId="urn:microsoft.com/office/officeart/2005/8/layout/lProcess2"/>
    <dgm:cxn modelId="{517BE220-ED0C-8A4B-A5D9-5C4ECD5871E9}" type="presParOf" srcId="{24A2C860-2C8A-F243-A5E1-91F774123436}" destId="{EA215618-5C58-5A4D-A822-F5A9C34FD296}" srcOrd="1" destOrd="0" presId="urn:microsoft.com/office/officeart/2005/8/layout/lProcess2"/>
    <dgm:cxn modelId="{29048FE2-5C4B-2647-91EC-2CBE3A22C51C}" type="presParOf" srcId="{24A2C860-2C8A-F243-A5E1-91F774123436}" destId="{F251E234-3AD9-3F44-9DC3-3D5FFF870993}" srcOrd="2" destOrd="0" presId="urn:microsoft.com/office/officeart/2005/8/layout/lProcess2"/>
    <dgm:cxn modelId="{57C183AE-9D58-1743-9753-5A3132CF8B9C}" type="presParOf" srcId="{F251E234-3AD9-3F44-9DC3-3D5FFF870993}" destId="{55150C0D-5A68-5E45-938F-4342C05DD5A2}" srcOrd="0" destOrd="0" presId="urn:microsoft.com/office/officeart/2005/8/layout/lProcess2"/>
    <dgm:cxn modelId="{72D54624-6B88-D446-9995-4C9D3A24B4ED}" type="presParOf" srcId="{55150C0D-5A68-5E45-938F-4342C05DD5A2}" destId="{B158E51F-C00D-7B43-9A4B-AC0D14D7CD75}" srcOrd="0" destOrd="0" presId="urn:microsoft.com/office/officeart/2005/8/layout/lProcess2"/>
    <dgm:cxn modelId="{77CB30DC-AC22-4643-AFF1-AF5151FAFEBA}" type="presParOf" srcId="{4E33B914-01D5-324C-912D-6031E6FBC5A9}" destId="{FCDB4328-0584-3C42-A499-C760EFB131A2}" srcOrd="11" destOrd="0" presId="urn:microsoft.com/office/officeart/2005/8/layout/lProcess2"/>
    <dgm:cxn modelId="{F9BE6449-2700-C947-83AE-AAE44E545689}" type="presParOf" srcId="{4E33B914-01D5-324C-912D-6031E6FBC5A9}" destId="{B625A424-DEC2-3941-B264-4D8EFBDC7807}" srcOrd="12" destOrd="0" presId="urn:microsoft.com/office/officeart/2005/8/layout/lProcess2"/>
    <dgm:cxn modelId="{7FFF8BA1-2A3A-1F44-876B-C03B7FF5DF8D}" type="presParOf" srcId="{B625A424-DEC2-3941-B264-4D8EFBDC7807}" destId="{1136FF7E-F38A-534B-8E9B-773A4838F8B7}" srcOrd="0" destOrd="0" presId="urn:microsoft.com/office/officeart/2005/8/layout/lProcess2"/>
    <dgm:cxn modelId="{D6BAE82A-2752-9740-AFF9-0F2ABA3B7751}" type="presParOf" srcId="{B625A424-DEC2-3941-B264-4D8EFBDC7807}" destId="{185EC859-2BA8-CF41-8EA1-2A700A6F2A87}" srcOrd="1" destOrd="0" presId="urn:microsoft.com/office/officeart/2005/8/layout/lProcess2"/>
    <dgm:cxn modelId="{9CCF470C-BC67-BC42-B94D-3DFBC72C10AF}" type="presParOf" srcId="{B625A424-DEC2-3941-B264-4D8EFBDC7807}" destId="{CA2873C5-30D0-704D-9B96-E7BC47735416}" srcOrd="2" destOrd="0" presId="urn:microsoft.com/office/officeart/2005/8/layout/lProcess2"/>
    <dgm:cxn modelId="{D28027F1-B22D-154A-A9FC-0D3311511F06}" type="presParOf" srcId="{CA2873C5-30D0-704D-9B96-E7BC47735416}" destId="{0D09CFCE-152F-7240-832B-778722F75E8E}" srcOrd="0" destOrd="0" presId="urn:microsoft.com/office/officeart/2005/8/layout/lProcess2"/>
    <dgm:cxn modelId="{6A3E8C44-AC8F-B84F-83FA-EFE74DDF3F4E}" type="presParOf" srcId="{0D09CFCE-152F-7240-832B-778722F75E8E}" destId="{69BFB3B7-2BA4-FF4B-8175-D82D66452D25}" srcOrd="0" destOrd="0" presId="urn:microsoft.com/office/officeart/2005/8/layout/lProcess2"/>
  </dgm:cxnLst>
  <dgm:bg>
    <a:solidFill>
      <a:schemeClr val="bg1">
        <a:lumMod val="6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B04F04-B364-B64D-90A5-A1C7104AB868}" type="doc">
      <dgm:prSet loTypeId="urn:microsoft.com/office/officeart/2005/8/layout/vList5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7A433D5-6F63-0548-9741-4DF4C01839DB}">
      <dgm:prSet phldrT="[Text]"/>
      <dgm:spPr/>
      <dgm:t>
        <a:bodyPr/>
        <a:lstStyle/>
        <a:p>
          <a:r>
            <a:rPr lang="en-US" dirty="0"/>
            <a:t>Varsity </a:t>
          </a:r>
        </a:p>
        <a:p>
          <a:r>
            <a:rPr lang="en-US" dirty="0"/>
            <a:t>(3 man)</a:t>
          </a:r>
        </a:p>
      </dgm:t>
    </dgm:pt>
    <dgm:pt modelId="{39247AFD-A2CB-E542-AE15-C49215A89476}" type="parTrans" cxnId="{F9B456A0-34BC-554C-985F-4247D8006954}">
      <dgm:prSet/>
      <dgm:spPr/>
      <dgm:t>
        <a:bodyPr/>
        <a:lstStyle/>
        <a:p>
          <a:endParaRPr lang="en-US"/>
        </a:p>
      </dgm:t>
    </dgm:pt>
    <dgm:pt modelId="{EFDD26F2-6154-8544-98BA-4BF1BFCB6618}" type="sibTrans" cxnId="{F9B456A0-34BC-554C-985F-4247D8006954}">
      <dgm:prSet/>
      <dgm:spPr/>
      <dgm:t>
        <a:bodyPr/>
        <a:lstStyle/>
        <a:p>
          <a:endParaRPr lang="en-US"/>
        </a:p>
      </dgm:t>
    </dgm:pt>
    <dgm:pt modelId="{6FFBAEF8-FA58-EB46-A7FB-7BA7DDB6F388}">
      <dgm:prSet phldrT="[Text]"/>
      <dgm:spPr/>
      <dgm:t>
        <a:bodyPr/>
        <a:lstStyle/>
        <a:p>
          <a:pPr>
            <a:buFontTx/>
            <a:buNone/>
          </a:pPr>
          <a:r>
            <a:rPr lang="en-US" dirty="0"/>
            <a:t>$100/game</a:t>
          </a:r>
        </a:p>
      </dgm:t>
    </dgm:pt>
    <dgm:pt modelId="{7BAF7C99-AAE0-CB45-8B01-CBEC5D9532E0}" type="parTrans" cxnId="{02070106-1CD0-7D40-A9E9-CF9211EF1CCE}">
      <dgm:prSet/>
      <dgm:spPr/>
      <dgm:t>
        <a:bodyPr/>
        <a:lstStyle/>
        <a:p>
          <a:endParaRPr lang="en-US"/>
        </a:p>
      </dgm:t>
    </dgm:pt>
    <dgm:pt modelId="{006FA9C9-52F4-5F45-A42D-84D02E5F3EFC}" type="sibTrans" cxnId="{02070106-1CD0-7D40-A9E9-CF9211EF1CCE}">
      <dgm:prSet/>
      <dgm:spPr/>
      <dgm:t>
        <a:bodyPr/>
        <a:lstStyle/>
        <a:p>
          <a:endParaRPr lang="en-US"/>
        </a:p>
      </dgm:t>
    </dgm:pt>
    <dgm:pt modelId="{C0123E22-0C71-7445-95DB-C163BD5DDFA2}">
      <dgm:prSet phldrT="[Text]"/>
      <dgm:spPr/>
      <dgm:t>
        <a:bodyPr/>
        <a:lstStyle/>
        <a:p>
          <a:r>
            <a:rPr lang="en-US" dirty="0"/>
            <a:t>Varsity </a:t>
          </a:r>
        </a:p>
        <a:p>
          <a:r>
            <a:rPr lang="en-US" dirty="0"/>
            <a:t>(2 man)</a:t>
          </a:r>
        </a:p>
      </dgm:t>
    </dgm:pt>
    <dgm:pt modelId="{A0BA8BEF-6999-164D-A223-C0DDD07D2E81}" type="parTrans" cxnId="{F38318AC-43DC-0D48-91FA-44C11DDD5C6C}">
      <dgm:prSet/>
      <dgm:spPr/>
      <dgm:t>
        <a:bodyPr/>
        <a:lstStyle/>
        <a:p>
          <a:endParaRPr lang="en-US"/>
        </a:p>
      </dgm:t>
    </dgm:pt>
    <dgm:pt modelId="{EBC4BB1D-2276-544B-8E92-3DB95F82DFFC}" type="sibTrans" cxnId="{F38318AC-43DC-0D48-91FA-44C11DDD5C6C}">
      <dgm:prSet/>
      <dgm:spPr/>
      <dgm:t>
        <a:bodyPr/>
        <a:lstStyle/>
        <a:p>
          <a:endParaRPr lang="en-US"/>
        </a:p>
      </dgm:t>
    </dgm:pt>
    <dgm:pt modelId="{FC6AFC61-28F8-CD43-8565-477F6EB3D2D6}">
      <dgm:prSet phldrT="[Text]"/>
      <dgm:spPr/>
      <dgm:t>
        <a:bodyPr/>
        <a:lstStyle/>
        <a:p>
          <a:pPr>
            <a:buNone/>
          </a:pPr>
          <a:r>
            <a:rPr lang="en-US" dirty="0"/>
            <a:t>$105/game</a:t>
          </a:r>
        </a:p>
      </dgm:t>
    </dgm:pt>
    <dgm:pt modelId="{F849F7CD-2FA1-2441-B3FF-CC696BEC74EA}" type="parTrans" cxnId="{1AA7D4D2-C4E3-064D-AF89-60D8669C2C99}">
      <dgm:prSet/>
      <dgm:spPr/>
      <dgm:t>
        <a:bodyPr/>
        <a:lstStyle/>
        <a:p>
          <a:endParaRPr lang="en-US"/>
        </a:p>
      </dgm:t>
    </dgm:pt>
    <dgm:pt modelId="{EF376777-9C9C-6A44-9A7E-2B608459709A}" type="sibTrans" cxnId="{1AA7D4D2-C4E3-064D-AF89-60D8669C2C99}">
      <dgm:prSet/>
      <dgm:spPr/>
      <dgm:t>
        <a:bodyPr/>
        <a:lstStyle/>
        <a:p>
          <a:endParaRPr lang="en-US"/>
        </a:p>
      </dgm:t>
    </dgm:pt>
    <dgm:pt modelId="{5922D087-43AF-7847-8E7B-429A51C7C1FB}">
      <dgm:prSet phldrT="[Text]"/>
      <dgm:spPr/>
      <dgm:t>
        <a:bodyPr/>
        <a:lstStyle/>
        <a:p>
          <a:r>
            <a:rPr lang="en-US" dirty="0"/>
            <a:t>Freshman/JV</a:t>
          </a:r>
        </a:p>
      </dgm:t>
    </dgm:pt>
    <dgm:pt modelId="{106BF415-4AA8-554F-8609-36E250C40474}" type="parTrans" cxnId="{FC957AB5-19DB-F843-B558-851DA934AF86}">
      <dgm:prSet/>
      <dgm:spPr/>
      <dgm:t>
        <a:bodyPr/>
        <a:lstStyle/>
        <a:p>
          <a:endParaRPr lang="en-US"/>
        </a:p>
      </dgm:t>
    </dgm:pt>
    <dgm:pt modelId="{B89EDA0F-4978-9141-9915-83137B5673B9}" type="sibTrans" cxnId="{FC957AB5-19DB-F843-B558-851DA934AF86}">
      <dgm:prSet/>
      <dgm:spPr/>
      <dgm:t>
        <a:bodyPr/>
        <a:lstStyle/>
        <a:p>
          <a:endParaRPr lang="en-US"/>
        </a:p>
      </dgm:t>
    </dgm:pt>
    <dgm:pt modelId="{A3E1A67A-69C6-A146-8C24-791F36188082}">
      <dgm:prSet phldrT="[Text]"/>
      <dgm:spPr/>
      <dgm:t>
        <a:bodyPr/>
        <a:lstStyle/>
        <a:p>
          <a:pPr>
            <a:buNone/>
          </a:pPr>
          <a:r>
            <a:rPr lang="en-US" dirty="0"/>
            <a:t>$85/game</a:t>
          </a:r>
        </a:p>
      </dgm:t>
    </dgm:pt>
    <dgm:pt modelId="{9FAAA027-1798-C945-8133-6CD298CD38B7}" type="parTrans" cxnId="{C8EDA3C7-F22A-7D42-9773-2BD66F5FC839}">
      <dgm:prSet/>
      <dgm:spPr/>
      <dgm:t>
        <a:bodyPr/>
        <a:lstStyle/>
        <a:p>
          <a:endParaRPr lang="en-US"/>
        </a:p>
      </dgm:t>
    </dgm:pt>
    <dgm:pt modelId="{8B3BA780-12C4-DD44-8B6B-936282BA5A9F}" type="sibTrans" cxnId="{C8EDA3C7-F22A-7D42-9773-2BD66F5FC839}">
      <dgm:prSet/>
      <dgm:spPr/>
      <dgm:t>
        <a:bodyPr/>
        <a:lstStyle/>
        <a:p>
          <a:endParaRPr lang="en-US"/>
        </a:p>
      </dgm:t>
    </dgm:pt>
    <dgm:pt modelId="{600E6599-503F-0A4F-9694-6A629856A9D6}">
      <dgm:prSet phldrT="[Text]"/>
      <dgm:spPr/>
      <dgm:t>
        <a:bodyPr/>
        <a:lstStyle/>
        <a:p>
          <a:r>
            <a:rPr lang="en-US" dirty="0"/>
            <a:t>Middle School</a:t>
          </a:r>
        </a:p>
      </dgm:t>
    </dgm:pt>
    <dgm:pt modelId="{6304DEF1-8B27-D444-A7F5-D63FA092DF9F}" type="parTrans" cxnId="{3E01C178-2F28-8C46-A80F-DA28499168FA}">
      <dgm:prSet/>
      <dgm:spPr/>
      <dgm:t>
        <a:bodyPr/>
        <a:lstStyle/>
        <a:p>
          <a:endParaRPr lang="en-US"/>
        </a:p>
      </dgm:t>
    </dgm:pt>
    <dgm:pt modelId="{1CDB1354-7FD5-6D4A-8944-F521E99FA3DB}" type="sibTrans" cxnId="{3E01C178-2F28-8C46-A80F-DA28499168FA}">
      <dgm:prSet/>
      <dgm:spPr/>
      <dgm:t>
        <a:bodyPr/>
        <a:lstStyle/>
        <a:p>
          <a:endParaRPr lang="en-US"/>
        </a:p>
      </dgm:t>
    </dgm:pt>
    <dgm:pt modelId="{35B09A3C-1358-9444-8E7C-5EB4268677D7}">
      <dgm:prSet phldrT="[Text]"/>
      <dgm:spPr/>
      <dgm:t>
        <a:bodyPr/>
        <a:lstStyle/>
        <a:p>
          <a:pPr>
            <a:buNone/>
          </a:pPr>
          <a:r>
            <a:rPr lang="en-US" dirty="0"/>
            <a:t>$77/game</a:t>
          </a:r>
        </a:p>
      </dgm:t>
    </dgm:pt>
    <dgm:pt modelId="{6D6C0888-58E1-F14E-A9DA-3DADD7005347}" type="parTrans" cxnId="{78864F38-23A7-294C-982D-6728C0457C80}">
      <dgm:prSet/>
      <dgm:spPr/>
      <dgm:t>
        <a:bodyPr/>
        <a:lstStyle/>
        <a:p>
          <a:endParaRPr lang="en-US"/>
        </a:p>
      </dgm:t>
    </dgm:pt>
    <dgm:pt modelId="{5C8FF8CB-C063-AC45-BFD1-EC787003A600}" type="sibTrans" cxnId="{78864F38-23A7-294C-982D-6728C0457C80}">
      <dgm:prSet/>
      <dgm:spPr/>
      <dgm:t>
        <a:bodyPr/>
        <a:lstStyle/>
        <a:p>
          <a:endParaRPr lang="en-US"/>
        </a:p>
      </dgm:t>
    </dgm:pt>
    <dgm:pt modelId="{F7DC6CE4-B33D-5D44-A029-D42E2064E7FB}">
      <dgm:prSet phldrT="[Text]"/>
      <dgm:spPr/>
      <dgm:t>
        <a:bodyPr/>
        <a:lstStyle/>
        <a:p>
          <a:r>
            <a:rPr lang="en-US" dirty="0"/>
            <a:t>Spotsy/Stafford/</a:t>
          </a:r>
          <a:r>
            <a:rPr lang="en-US" dirty="0" err="1"/>
            <a:t>Fred'bg</a:t>
          </a:r>
          <a:r>
            <a:rPr lang="en-US" dirty="0"/>
            <a:t> Parks &amp; Rec</a:t>
          </a:r>
        </a:p>
      </dgm:t>
    </dgm:pt>
    <dgm:pt modelId="{51A74BD9-6FDF-F741-A6A4-77C550B164A4}" type="parTrans" cxnId="{2FF35234-B746-E340-91E6-B4EEB7EC1A19}">
      <dgm:prSet/>
      <dgm:spPr/>
      <dgm:t>
        <a:bodyPr/>
        <a:lstStyle/>
        <a:p>
          <a:endParaRPr lang="en-US"/>
        </a:p>
      </dgm:t>
    </dgm:pt>
    <dgm:pt modelId="{C8808BE9-BFAA-5B45-87F6-F91B36B6144E}" type="sibTrans" cxnId="{2FF35234-B746-E340-91E6-B4EEB7EC1A19}">
      <dgm:prSet/>
      <dgm:spPr/>
      <dgm:t>
        <a:bodyPr/>
        <a:lstStyle/>
        <a:p>
          <a:endParaRPr lang="en-US"/>
        </a:p>
      </dgm:t>
    </dgm:pt>
    <dgm:pt modelId="{0F350EAD-C807-094F-9346-D69A23F17CAA}">
      <dgm:prSet phldrT="[Text]"/>
      <dgm:spPr/>
      <dgm:t>
        <a:bodyPr/>
        <a:lstStyle/>
        <a:p>
          <a:pPr>
            <a:buNone/>
          </a:pPr>
          <a:r>
            <a:rPr lang="en-US" dirty="0"/>
            <a:t>2 man - $50/game</a:t>
          </a:r>
        </a:p>
      </dgm:t>
    </dgm:pt>
    <dgm:pt modelId="{90A45D4A-CB86-C64A-BCD3-8926301A1F6F}" type="parTrans" cxnId="{ED0E7B59-605B-2948-AB1C-E01A2CD8654A}">
      <dgm:prSet/>
      <dgm:spPr/>
      <dgm:t>
        <a:bodyPr/>
        <a:lstStyle/>
        <a:p>
          <a:endParaRPr lang="en-US"/>
        </a:p>
      </dgm:t>
    </dgm:pt>
    <dgm:pt modelId="{FAA9E2EF-AF8E-2C46-BC1C-F91057AEEBE2}" type="sibTrans" cxnId="{ED0E7B59-605B-2948-AB1C-E01A2CD8654A}">
      <dgm:prSet/>
      <dgm:spPr/>
      <dgm:t>
        <a:bodyPr/>
        <a:lstStyle/>
        <a:p>
          <a:endParaRPr lang="en-US"/>
        </a:p>
      </dgm:t>
    </dgm:pt>
    <dgm:pt modelId="{7F1B8F96-7BE6-374F-BD0A-2166278D9F9C}">
      <dgm:prSet phldrT="[Text]"/>
      <dgm:spPr/>
      <dgm:t>
        <a:bodyPr/>
        <a:lstStyle/>
        <a:p>
          <a:pPr>
            <a:buNone/>
          </a:pPr>
          <a:r>
            <a:rPr lang="en-US" dirty="0"/>
            <a:t>1 man - $54/game</a:t>
          </a:r>
        </a:p>
      </dgm:t>
    </dgm:pt>
    <dgm:pt modelId="{2390913E-FB9C-C54B-B689-D2B7292236AD}" type="parTrans" cxnId="{39091498-8E40-B845-8122-3C5C1932D313}">
      <dgm:prSet/>
      <dgm:spPr/>
      <dgm:t>
        <a:bodyPr/>
        <a:lstStyle/>
        <a:p>
          <a:endParaRPr lang="en-US"/>
        </a:p>
      </dgm:t>
    </dgm:pt>
    <dgm:pt modelId="{525CA0BA-A6A0-3942-AAD3-FC0F827260C1}" type="sibTrans" cxnId="{39091498-8E40-B845-8122-3C5C1932D313}">
      <dgm:prSet/>
      <dgm:spPr/>
      <dgm:t>
        <a:bodyPr/>
        <a:lstStyle/>
        <a:p>
          <a:endParaRPr lang="en-US"/>
        </a:p>
      </dgm:t>
    </dgm:pt>
    <dgm:pt modelId="{81346D05-7296-7F41-B17F-597877C718DA}">
      <dgm:prSet phldrT="[Text]"/>
      <dgm:spPr/>
      <dgm:t>
        <a:bodyPr/>
        <a:lstStyle/>
        <a:p>
          <a:r>
            <a:rPr lang="en-US" dirty="0"/>
            <a:t>YMCA</a:t>
          </a:r>
        </a:p>
      </dgm:t>
    </dgm:pt>
    <dgm:pt modelId="{CD00A0F3-637D-C74E-AF25-D783573BED56}" type="parTrans" cxnId="{C64227B1-AE28-9C45-8771-9698644DF557}">
      <dgm:prSet/>
      <dgm:spPr/>
      <dgm:t>
        <a:bodyPr/>
        <a:lstStyle/>
        <a:p>
          <a:endParaRPr lang="en-US"/>
        </a:p>
      </dgm:t>
    </dgm:pt>
    <dgm:pt modelId="{FF2A6071-BB78-D24B-81CF-A33B47EE5C8D}" type="sibTrans" cxnId="{C64227B1-AE28-9C45-8771-9698644DF557}">
      <dgm:prSet/>
      <dgm:spPr/>
      <dgm:t>
        <a:bodyPr/>
        <a:lstStyle/>
        <a:p>
          <a:endParaRPr lang="en-US"/>
        </a:p>
      </dgm:t>
    </dgm:pt>
    <dgm:pt modelId="{3ECADD09-6F96-9F43-86F0-B67A98A4EBD2}">
      <dgm:prSet phldrT="[Text]"/>
      <dgm:spPr/>
      <dgm:t>
        <a:bodyPr/>
        <a:lstStyle/>
        <a:p>
          <a:pPr>
            <a:buNone/>
          </a:pPr>
          <a:r>
            <a:rPr lang="en-US" dirty="0"/>
            <a:t>$45/game</a:t>
          </a:r>
        </a:p>
      </dgm:t>
    </dgm:pt>
    <dgm:pt modelId="{826AFAF8-969D-094E-8877-CAC0A9A2A447}" type="parTrans" cxnId="{1850522F-1907-454E-9800-602787BCDB1E}">
      <dgm:prSet/>
      <dgm:spPr/>
      <dgm:t>
        <a:bodyPr/>
        <a:lstStyle/>
        <a:p>
          <a:endParaRPr lang="en-US"/>
        </a:p>
      </dgm:t>
    </dgm:pt>
    <dgm:pt modelId="{6CAFA2D3-4969-BF48-9F8E-B6A6A9AF6C6D}" type="sibTrans" cxnId="{1850522F-1907-454E-9800-602787BCDB1E}">
      <dgm:prSet/>
      <dgm:spPr/>
      <dgm:t>
        <a:bodyPr/>
        <a:lstStyle/>
        <a:p>
          <a:endParaRPr lang="en-US"/>
        </a:p>
      </dgm:t>
    </dgm:pt>
    <dgm:pt modelId="{C407FE7B-D60B-C045-BE9E-0637D31180A6}" type="pres">
      <dgm:prSet presAssocID="{9CB04F04-B364-B64D-90A5-A1C7104AB868}" presName="Name0" presStyleCnt="0">
        <dgm:presLayoutVars>
          <dgm:dir/>
          <dgm:animLvl val="lvl"/>
          <dgm:resizeHandles val="exact"/>
        </dgm:presLayoutVars>
      </dgm:prSet>
      <dgm:spPr/>
    </dgm:pt>
    <dgm:pt modelId="{D5392A56-AABB-B042-88E3-7E4551376721}" type="pres">
      <dgm:prSet presAssocID="{77A433D5-6F63-0548-9741-4DF4C01839DB}" presName="linNode" presStyleCnt="0"/>
      <dgm:spPr/>
    </dgm:pt>
    <dgm:pt modelId="{92DD4890-C80F-D348-8AE0-2667061B7084}" type="pres">
      <dgm:prSet presAssocID="{77A433D5-6F63-0548-9741-4DF4C01839DB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D065990A-DD06-3145-9B33-06A4C80C41F9}" type="pres">
      <dgm:prSet presAssocID="{77A433D5-6F63-0548-9741-4DF4C01839DB}" presName="descendantText" presStyleLbl="alignAccFollowNode1" presStyleIdx="0" presStyleCnt="6">
        <dgm:presLayoutVars>
          <dgm:bulletEnabled val="1"/>
        </dgm:presLayoutVars>
      </dgm:prSet>
      <dgm:spPr/>
    </dgm:pt>
    <dgm:pt modelId="{061C2BA0-1B25-0240-9175-21FFA1FB5FE9}" type="pres">
      <dgm:prSet presAssocID="{EFDD26F2-6154-8544-98BA-4BF1BFCB6618}" presName="sp" presStyleCnt="0"/>
      <dgm:spPr/>
    </dgm:pt>
    <dgm:pt modelId="{3FCDE53F-DB58-A54A-A20E-34FC6D1E257A}" type="pres">
      <dgm:prSet presAssocID="{C0123E22-0C71-7445-95DB-C163BD5DDFA2}" presName="linNode" presStyleCnt="0"/>
      <dgm:spPr/>
    </dgm:pt>
    <dgm:pt modelId="{C9996FF7-96A7-A94E-8D65-EDA2CE0A4309}" type="pres">
      <dgm:prSet presAssocID="{C0123E22-0C71-7445-95DB-C163BD5DDFA2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6F7B7DD5-6EAD-AC49-A8CD-7A782780BEE1}" type="pres">
      <dgm:prSet presAssocID="{C0123E22-0C71-7445-95DB-C163BD5DDFA2}" presName="descendantText" presStyleLbl="alignAccFollowNode1" presStyleIdx="1" presStyleCnt="6">
        <dgm:presLayoutVars>
          <dgm:bulletEnabled val="1"/>
        </dgm:presLayoutVars>
      </dgm:prSet>
      <dgm:spPr/>
    </dgm:pt>
    <dgm:pt modelId="{69DD01F0-031E-494A-AF0A-1D4C18070530}" type="pres">
      <dgm:prSet presAssocID="{EBC4BB1D-2276-544B-8E92-3DB95F82DFFC}" presName="sp" presStyleCnt="0"/>
      <dgm:spPr/>
    </dgm:pt>
    <dgm:pt modelId="{C627845C-3CBA-084F-9514-FF2BF86220F2}" type="pres">
      <dgm:prSet presAssocID="{5922D087-43AF-7847-8E7B-429A51C7C1FB}" presName="linNode" presStyleCnt="0"/>
      <dgm:spPr/>
    </dgm:pt>
    <dgm:pt modelId="{583A2960-B4FF-7945-A1B0-6DC2599FD856}" type="pres">
      <dgm:prSet presAssocID="{5922D087-43AF-7847-8E7B-429A51C7C1FB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5E148DDD-E8AB-F647-ACC8-BAA1142BBA2C}" type="pres">
      <dgm:prSet presAssocID="{5922D087-43AF-7847-8E7B-429A51C7C1FB}" presName="descendantText" presStyleLbl="alignAccFollowNode1" presStyleIdx="2" presStyleCnt="6">
        <dgm:presLayoutVars>
          <dgm:bulletEnabled val="1"/>
        </dgm:presLayoutVars>
      </dgm:prSet>
      <dgm:spPr/>
    </dgm:pt>
    <dgm:pt modelId="{010F8EC5-67B9-164B-A5C1-7FFE30FE3C9E}" type="pres">
      <dgm:prSet presAssocID="{B89EDA0F-4978-9141-9915-83137B5673B9}" presName="sp" presStyleCnt="0"/>
      <dgm:spPr/>
    </dgm:pt>
    <dgm:pt modelId="{B1644031-9395-EE4A-9AF8-F04476483C3D}" type="pres">
      <dgm:prSet presAssocID="{600E6599-503F-0A4F-9694-6A629856A9D6}" presName="linNode" presStyleCnt="0"/>
      <dgm:spPr/>
    </dgm:pt>
    <dgm:pt modelId="{429D2E77-7E73-474D-B518-C76536B65094}" type="pres">
      <dgm:prSet presAssocID="{600E6599-503F-0A4F-9694-6A629856A9D6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A8AF50AC-4B9A-B14C-A211-7F66C361FDA3}" type="pres">
      <dgm:prSet presAssocID="{600E6599-503F-0A4F-9694-6A629856A9D6}" presName="descendantText" presStyleLbl="alignAccFollowNode1" presStyleIdx="3" presStyleCnt="6">
        <dgm:presLayoutVars>
          <dgm:bulletEnabled val="1"/>
        </dgm:presLayoutVars>
      </dgm:prSet>
      <dgm:spPr/>
    </dgm:pt>
    <dgm:pt modelId="{B5C9BF3D-8696-8647-B61A-CDD606E18AAA}" type="pres">
      <dgm:prSet presAssocID="{1CDB1354-7FD5-6D4A-8944-F521E99FA3DB}" presName="sp" presStyleCnt="0"/>
      <dgm:spPr/>
    </dgm:pt>
    <dgm:pt modelId="{600D438A-5C69-C94A-B0C4-9145ED14AE46}" type="pres">
      <dgm:prSet presAssocID="{F7DC6CE4-B33D-5D44-A029-D42E2064E7FB}" presName="linNode" presStyleCnt="0"/>
      <dgm:spPr/>
    </dgm:pt>
    <dgm:pt modelId="{B724B25F-09FA-A04B-A0E3-B115F30FE4F6}" type="pres">
      <dgm:prSet presAssocID="{F7DC6CE4-B33D-5D44-A029-D42E2064E7FB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2EAE02F4-FF6F-AF40-9AE0-570A660CD824}" type="pres">
      <dgm:prSet presAssocID="{F7DC6CE4-B33D-5D44-A029-D42E2064E7FB}" presName="descendantText" presStyleLbl="alignAccFollowNode1" presStyleIdx="4" presStyleCnt="6">
        <dgm:presLayoutVars>
          <dgm:bulletEnabled val="1"/>
        </dgm:presLayoutVars>
      </dgm:prSet>
      <dgm:spPr/>
    </dgm:pt>
    <dgm:pt modelId="{AFCE79C5-1ADF-AC4F-8ED6-81559B4119BE}" type="pres">
      <dgm:prSet presAssocID="{C8808BE9-BFAA-5B45-87F6-F91B36B6144E}" presName="sp" presStyleCnt="0"/>
      <dgm:spPr/>
    </dgm:pt>
    <dgm:pt modelId="{08C9519B-0248-174B-9D79-C2977E6ABAFB}" type="pres">
      <dgm:prSet presAssocID="{81346D05-7296-7F41-B17F-597877C718DA}" presName="linNode" presStyleCnt="0"/>
      <dgm:spPr/>
    </dgm:pt>
    <dgm:pt modelId="{F84BCEE8-E323-4D43-8BE0-1020AF50561E}" type="pres">
      <dgm:prSet presAssocID="{81346D05-7296-7F41-B17F-597877C718DA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DCBC835A-39FE-E546-A12C-E6B90DBD8A13}" type="pres">
      <dgm:prSet presAssocID="{81346D05-7296-7F41-B17F-597877C718DA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02070106-1CD0-7D40-A9E9-CF9211EF1CCE}" srcId="{77A433D5-6F63-0548-9741-4DF4C01839DB}" destId="{6FFBAEF8-FA58-EB46-A7FB-7BA7DDB6F388}" srcOrd="0" destOrd="0" parTransId="{7BAF7C99-AAE0-CB45-8B01-CBEC5D9532E0}" sibTransId="{006FA9C9-52F4-5F45-A42D-84D02E5F3EFC}"/>
    <dgm:cxn modelId="{04183807-70CF-814D-9BDE-729F60591BA9}" type="presOf" srcId="{81346D05-7296-7F41-B17F-597877C718DA}" destId="{F84BCEE8-E323-4D43-8BE0-1020AF50561E}" srcOrd="0" destOrd="0" presId="urn:microsoft.com/office/officeart/2005/8/layout/vList5"/>
    <dgm:cxn modelId="{53D46B16-5F88-AD4F-B40F-1FDE1306CEDB}" type="presOf" srcId="{FC6AFC61-28F8-CD43-8565-477F6EB3D2D6}" destId="{6F7B7DD5-6EAD-AC49-A8CD-7A782780BEE1}" srcOrd="0" destOrd="0" presId="urn:microsoft.com/office/officeart/2005/8/layout/vList5"/>
    <dgm:cxn modelId="{8710421C-216E-E14F-99E3-788932F7FC4A}" type="presOf" srcId="{9CB04F04-B364-B64D-90A5-A1C7104AB868}" destId="{C407FE7B-D60B-C045-BE9E-0637D31180A6}" srcOrd="0" destOrd="0" presId="urn:microsoft.com/office/officeart/2005/8/layout/vList5"/>
    <dgm:cxn modelId="{7EACE72A-345D-B846-B96D-974D0B061B79}" type="presOf" srcId="{5922D087-43AF-7847-8E7B-429A51C7C1FB}" destId="{583A2960-B4FF-7945-A1B0-6DC2599FD856}" srcOrd="0" destOrd="0" presId="urn:microsoft.com/office/officeart/2005/8/layout/vList5"/>
    <dgm:cxn modelId="{1850522F-1907-454E-9800-602787BCDB1E}" srcId="{81346D05-7296-7F41-B17F-597877C718DA}" destId="{3ECADD09-6F96-9F43-86F0-B67A98A4EBD2}" srcOrd="0" destOrd="0" parTransId="{826AFAF8-969D-094E-8877-CAC0A9A2A447}" sibTransId="{6CAFA2D3-4969-BF48-9F8E-B6A6A9AF6C6D}"/>
    <dgm:cxn modelId="{2FF35234-B746-E340-91E6-B4EEB7EC1A19}" srcId="{9CB04F04-B364-B64D-90A5-A1C7104AB868}" destId="{F7DC6CE4-B33D-5D44-A029-D42E2064E7FB}" srcOrd="4" destOrd="0" parTransId="{51A74BD9-6FDF-F741-A6A4-77C550B164A4}" sibTransId="{C8808BE9-BFAA-5B45-87F6-F91B36B6144E}"/>
    <dgm:cxn modelId="{78864F38-23A7-294C-982D-6728C0457C80}" srcId="{600E6599-503F-0A4F-9694-6A629856A9D6}" destId="{35B09A3C-1358-9444-8E7C-5EB4268677D7}" srcOrd="0" destOrd="0" parTransId="{6D6C0888-58E1-F14E-A9DA-3DADD7005347}" sibTransId="{5C8FF8CB-C063-AC45-BFD1-EC787003A600}"/>
    <dgm:cxn modelId="{EE18E13E-1BB3-5B45-8F3D-73BA4BC74F97}" type="presOf" srcId="{600E6599-503F-0A4F-9694-6A629856A9D6}" destId="{429D2E77-7E73-474D-B518-C76536B65094}" srcOrd="0" destOrd="0" presId="urn:microsoft.com/office/officeart/2005/8/layout/vList5"/>
    <dgm:cxn modelId="{41E3E140-787D-654C-9AD4-DBA739F9FD76}" type="presOf" srcId="{C0123E22-0C71-7445-95DB-C163BD5DDFA2}" destId="{C9996FF7-96A7-A94E-8D65-EDA2CE0A4309}" srcOrd="0" destOrd="0" presId="urn:microsoft.com/office/officeart/2005/8/layout/vList5"/>
    <dgm:cxn modelId="{ED0E7B59-605B-2948-AB1C-E01A2CD8654A}" srcId="{F7DC6CE4-B33D-5D44-A029-D42E2064E7FB}" destId="{0F350EAD-C807-094F-9346-D69A23F17CAA}" srcOrd="0" destOrd="0" parTransId="{90A45D4A-CB86-C64A-BCD3-8926301A1F6F}" sibTransId="{FAA9E2EF-AF8E-2C46-BC1C-F91057AEEBE2}"/>
    <dgm:cxn modelId="{882CF564-E83D-6347-9EF7-A51A3F981FD0}" type="presOf" srcId="{F7DC6CE4-B33D-5D44-A029-D42E2064E7FB}" destId="{B724B25F-09FA-A04B-A0E3-B115F30FE4F6}" srcOrd="0" destOrd="0" presId="urn:microsoft.com/office/officeart/2005/8/layout/vList5"/>
    <dgm:cxn modelId="{91EB9272-F2D3-0E4A-B7F7-72A78776A327}" type="presOf" srcId="{6FFBAEF8-FA58-EB46-A7FB-7BA7DDB6F388}" destId="{D065990A-DD06-3145-9B33-06A4C80C41F9}" srcOrd="0" destOrd="0" presId="urn:microsoft.com/office/officeart/2005/8/layout/vList5"/>
    <dgm:cxn modelId="{3E01C178-2F28-8C46-A80F-DA28499168FA}" srcId="{9CB04F04-B364-B64D-90A5-A1C7104AB868}" destId="{600E6599-503F-0A4F-9694-6A629856A9D6}" srcOrd="3" destOrd="0" parTransId="{6304DEF1-8B27-D444-A7F5-D63FA092DF9F}" sibTransId="{1CDB1354-7FD5-6D4A-8944-F521E99FA3DB}"/>
    <dgm:cxn modelId="{39091498-8E40-B845-8122-3C5C1932D313}" srcId="{F7DC6CE4-B33D-5D44-A029-D42E2064E7FB}" destId="{7F1B8F96-7BE6-374F-BD0A-2166278D9F9C}" srcOrd="1" destOrd="0" parTransId="{2390913E-FB9C-C54B-B689-D2B7292236AD}" sibTransId="{525CA0BA-A6A0-3942-AAD3-FC0F827260C1}"/>
    <dgm:cxn modelId="{F9B456A0-34BC-554C-985F-4247D8006954}" srcId="{9CB04F04-B364-B64D-90A5-A1C7104AB868}" destId="{77A433D5-6F63-0548-9741-4DF4C01839DB}" srcOrd="0" destOrd="0" parTransId="{39247AFD-A2CB-E542-AE15-C49215A89476}" sibTransId="{EFDD26F2-6154-8544-98BA-4BF1BFCB6618}"/>
    <dgm:cxn modelId="{62A2BBA3-8FDC-8A43-966E-D8F6DF72FD2A}" type="presOf" srcId="{0F350EAD-C807-094F-9346-D69A23F17CAA}" destId="{2EAE02F4-FF6F-AF40-9AE0-570A660CD824}" srcOrd="0" destOrd="0" presId="urn:microsoft.com/office/officeart/2005/8/layout/vList5"/>
    <dgm:cxn modelId="{F38318AC-43DC-0D48-91FA-44C11DDD5C6C}" srcId="{9CB04F04-B364-B64D-90A5-A1C7104AB868}" destId="{C0123E22-0C71-7445-95DB-C163BD5DDFA2}" srcOrd="1" destOrd="0" parTransId="{A0BA8BEF-6999-164D-A223-C0DDD07D2E81}" sibTransId="{EBC4BB1D-2276-544B-8E92-3DB95F82DFFC}"/>
    <dgm:cxn modelId="{C64227B1-AE28-9C45-8771-9698644DF557}" srcId="{9CB04F04-B364-B64D-90A5-A1C7104AB868}" destId="{81346D05-7296-7F41-B17F-597877C718DA}" srcOrd="5" destOrd="0" parTransId="{CD00A0F3-637D-C74E-AF25-D783573BED56}" sibTransId="{FF2A6071-BB78-D24B-81CF-A33B47EE5C8D}"/>
    <dgm:cxn modelId="{FC957AB5-19DB-F843-B558-851DA934AF86}" srcId="{9CB04F04-B364-B64D-90A5-A1C7104AB868}" destId="{5922D087-43AF-7847-8E7B-429A51C7C1FB}" srcOrd="2" destOrd="0" parTransId="{106BF415-4AA8-554F-8609-36E250C40474}" sibTransId="{B89EDA0F-4978-9141-9915-83137B5673B9}"/>
    <dgm:cxn modelId="{71DC1FBA-5305-E44D-8370-7D84445F3DAC}" type="presOf" srcId="{7F1B8F96-7BE6-374F-BD0A-2166278D9F9C}" destId="{2EAE02F4-FF6F-AF40-9AE0-570A660CD824}" srcOrd="0" destOrd="1" presId="urn:microsoft.com/office/officeart/2005/8/layout/vList5"/>
    <dgm:cxn modelId="{C8EDA3C7-F22A-7D42-9773-2BD66F5FC839}" srcId="{5922D087-43AF-7847-8E7B-429A51C7C1FB}" destId="{A3E1A67A-69C6-A146-8C24-791F36188082}" srcOrd="0" destOrd="0" parTransId="{9FAAA027-1798-C945-8133-6CD298CD38B7}" sibTransId="{8B3BA780-12C4-DD44-8B6B-936282BA5A9F}"/>
    <dgm:cxn modelId="{030CDCCA-954F-7143-BD5B-ADFC200CAFE0}" type="presOf" srcId="{3ECADD09-6F96-9F43-86F0-B67A98A4EBD2}" destId="{DCBC835A-39FE-E546-A12C-E6B90DBD8A13}" srcOrd="0" destOrd="0" presId="urn:microsoft.com/office/officeart/2005/8/layout/vList5"/>
    <dgm:cxn modelId="{1AA7D4D2-C4E3-064D-AF89-60D8669C2C99}" srcId="{C0123E22-0C71-7445-95DB-C163BD5DDFA2}" destId="{FC6AFC61-28F8-CD43-8565-477F6EB3D2D6}" srcOrd="0" destOrd="0" parTransId="{F849F7CD-2FA1-2441-B3FF-CC696BEC74EA}" sibTransId="{EF376777-9C9C-6A44-9A7E-2B608459709A}"/>
    <dgm:cxn modelId="{50AA91E0-186F-8F40-A046-FC08B86E8672}" type="presOf" srcId="{35B09A3C-1358-9444-8E7C-5EB4268677D7}" destId="{A8AF50AC-4B9A-B14C-A211-7F66C361FDA3}" srcOrd="0" destOrd="0" presId="urn:microsoft.com/office/officeart/2005/8/layout/vList5"/>
    <dgm:cxn modelId="{984280F6-D2D6-3D48-BF32-1C3A6BDC908B}" type="presOf" srcId="{77A433D5-6F63-0548-9741-4DF4C01839DB}" destId="{92DD4890-C80F-D348-8AE0-2667061B7084}" srcOrd="0" destOrd="0" presId="urn:microsoft.com/office/officeart/2005/8/layout/vList5"/>
    <dgm:cxn modelId="{A4ABFAF6-CD99-DF4A-BFF7-456B95D096F0}" type="presOf" srcId="{A3E1A67A-69C6-A146-8C24-791F36188082}" destId="{5E148DDD-E8AB-F647-ACC8-BAA1142BBA2C}" srcOrd="0" destOrd="0" presId="urn:microsoft.com/office/officeart/2005/8/layout/vList5"/>
    <dgm:cxn modelId="{161D1F28-22D5-D142-97FC-343017236E2E}" type="presParOf" srcId="{C407FE7B-D60B-C045-BE9E-0637D31180A6}" destId="{D5392A56-AABB-B042-88E3-7E4551376721}" srcOrd="0" destOrd="0" presId="urn:microsoft.com/office/officeart/2005/8/layout/vList5"/>
    <dgm:cxn modelId="{B94E5E24-1B7E-3F46-85F1-DC1FAA9E2A57}" type="presParOf" srcId="{D5392A56-AABB-B042-88E3-7E4551376721}" destId="{92DD4890-C80F-D348-8AE0-2667061B7084}" srcOrd="0" destOrd="0" presId="urn:microsoft.com/office/officeart/2005/8/layout/vList5"/>
    <dgm:cxn modelId="{3124E5C3-42E0-7D41-8C92-90C7FB9D00FE}" type="presParOf" srcId="{D5392A56-AABB-B042-88E3-7E4551376721}" destId="{D065990A-DD06-3145-9B33-06A4C80C41F9}" srcOrd="1" destOrd="0" presId="urn:microsoft.com/office/officeart/2005/8/layout/vList5"/>
    <dgm:cxn modelId="{91978CD4-C585-B649-8C22-5704EFD65664}" type="presParOf" srcId="{C407FE7B-D60B-C045-BE9E-0637D31180A6}" destId="{061C2BA0-1B25-0240-9175-21FFA1FB5FE9}" srcOrd="1" destOrd="0" presId="urn:microsoft.com/office/officeart/2005/8/layout/vList5"/>
    <dgm:cxn modelId="{D69ED5E6-D285-2E40-BB9D-4ADE4B2C7354}" type="presParOf" srcId="{C407FE7B-D60B-C045-BE9E-0637D31180A6}" destId="{3FCDE53F-DB58-A54A-A20E-34FC6D1E257A}" srcOrd="2" destOrd="0" presId="urn:microsoft.com/office/officeart/2005/8/layout/vList5"/>
    <dgm:cxn modelId="{7E67FDF9-EF5D-7D41-88AD-7F4F167C63AA}" type="presParOf" srcId="{3FCDE53F-DB58-A54A-A20E-34FC6D1E257A}" destId="{C9996FF7-96A7-A94E-8D65-EDA2CE0A4309}" srcOrd="0" destOrd="0" presId="urn:microsoft.com/office/officeart/2005/8/layout/vList5"/>
    <dgm:cxn modelId="{DD4C39B8-353F-B146-8AF8-DB8A85C687D7}" type="presParOf" srcId="{3FCDE53F-DB58-A54A-A20E-34FC6D1E257A}" destId="{6F7B7DD5-6EAD-AC49-A8CD-7A782780BEE1}" srcOrd="1" destOrd="0" presId="urn:microsoft.com/office/officeart/2005/8/layout/vList5"/>
    <dgm:cxn modelId="{E643C28D-6ADA-FE46-A7F9-3246F34C6D18}" type="presParOf" srcId="{C407FE7B-D60B-C045-BE9E-0637D31180A6}" destId="{69DD01F0-031E-494A-AF0A-1D4C18070530}" srcOrd="3" destOrd="0" presId="urn:microsoft.com/office/officeart/2005/8/layout/vList5"/>
    <dgm:cxn modelId="{AB4DD81F-C73B-9D44-8BB4-DDD7C2F00094}" type="presParOf" srcId="{C407FE7B-D60B-C045-BE9E-0637D31180A6}" destId="{C627845C-3CBA-084F-9514-FF2BF86220F2}" srcOrd="4" destOrd="0" presId="urn:microsoft.com/office/officeart/2005/8/layout/vList5"/>
    <dgm:cxn modelId="{25D5CE0D-2F93-8847-9F77-4FA9256EBDAB}" type="presParOf" srcId="{C627845C-3CBA-084F-9514-FF2BF86220F2}" destId="{583A2960-B4FF-7945-A1B0-6DC2599FD856}" srcOrd="0" destOrd="0" presId="urn:microsoft.com/office/officeart/2005/8/layout/vList5"/>
    <dgm:cxn modelId="{E58DC164-6C12-D046-B0D4-E88CB84CA58D}" type="presParOf" srcId="{C627845C-3CBA-084F-9514-FF2BF86220F2}" destId="{5E148DDD-E8AB-F647-ACC8-BAA1142BBA2C}" srcOrd="1" destOrd="0" presId="urn:microsoft.com/office/officeart/2005/8/layout/vList5"/>
    <dgm:cxn modelId="{38A8FC67-6EFC-FE4A-86DE-8A8DA5318857}" type="presParOf" srcId="{C407FE7B-D60B-C045-BE9E-0637D31180A6}" destId="{010F8EC5-67B9-164B-A5C1-7FFE30FE3C9E}" srcOrd="5" destOrd="0" presId="urn:microsoft.com/office/officeart/2005/8/layout/vList5"/>
    <dgm:cxn modelId="{965A5753-5B65-EC4C-9747-4DCD5F361688}" type="presParOf" srcId="{C407FE7B-D60B-C045-BE9E-0637D31180A6}" destId="{B1644031-9395-EE4A-9AF8-F04476483C3D}" srcOrd="6" destOrd="0" presId="urn:microsoft.com/office/officeart/2005/8/layout/vList5"/>
    <dgm:cxn modelId="{F2EFB049-AE7F-4C47-A5E6-064AE56D042E}" type="presParOf" srcId="{B1644031-9395-EE4A-9AF8-F04476483C3D}" destId="{429D2E77-7E73-474D-B518-C76536B65094}" srcOrd="0" destOrd="0" presId="urn:microsoft.com/office/officeart/2005/8/layout/vList5"/>
    <dgm:cxn modelId="{367BBFA6-B466-BF40-8A57-B3FA3F1435A3}" type="presParOf" srcId="{B1644031-9395-EE4A-9AF8-F04476483C3D}" destId="{A8AF50AC-4B9A-B14C-A211-7F66C361FDA3}" srcOrd="1" destOrd="0" presId="urn:microsoft.com/office/officeart/2005/8/layout/vList5"/>
    <dgm:cxn modelId="{581032E5-7096-414E-90A1-2F7682E80611}" type="presParOf" srcId="{C407FE7B-D60B-C045-BE9E-0637D31180A6}" destId="{B5C9BF3D-8696-8647-B61A-CDD606E18AAA}" srcOrd="7" destOrd="0" presId="urn:microsoft.com/office/officeart/2005/8/layout/vList5"/>
    <dgm:cxn modelId="{8A9EDFFD-8590-1842-B18D-8D04E917BA2F}" type="presParOf" srcId="{C407FE7B-D60B-C045-BE9E-0637D31180A6}" destId="{600D438A-5C69-C94A-B0C4-9145ED14AE46}" srcOrd="8" destOrd="0" presId="urn:microsoft.com/office/officeart/2005/8/layout/vList5"/>
    <dgm:cxn modelId="{5C8599DF-0363-8C4E-BC3B-5D18D8B3AA47}" type="presParOf" srcId="{600D438A-5C69-C94A-B0C4-9145ED14AE46}" destId="{B724B25F-09FA-A04B-A0E3-B115F30FE4F6}" srcOrd="0" destOrd="0" presId="urn:microsoft.com/office/officeart/2005/8/layout/vList5"/>
    <dgm:cxn modelId="{D3356231-3E52-CA43-A7EB-0C2CAC866E0E}" type="presParOf" srcId="{600D438A-5C69-C94A-B0C4-9145ED14AE46}" destId="{2EAE02F4-FF6F-AF40-9AE0-570A660CD824}" srcOrd="1" destOrd="0" presId="urn:microsoft.com/office/officeart/2005/8/layout/vList5"/>
    <dgm:cxn modelId="{2EAE080E-38C5-D143-98A2-D5F6C983C05A}" type="presParOf" srcId="{C407FE7B-D60B-C045-BE9E-0637D31180A6}" destId="{AFCE79C5-1ADF-AC4F-8ED6-81559B4119BE}" srcOrd="9" destOrd="0" presId="urn:microsoft.com/office/officeart/2005/8/layout/vList5"/>
    <dgm:cxn modelId="{E2517C4B-4B54-5F48-9A73-F92971507FC4}" type="presParOf" srcId="{C407FE7B-D60B-C045-BE9E-0637D31180A6}" destId="{08C9519B-0248-174B-9D79-C2977E6ABAFB}" srcOrd="10" destOrd="0" presId="urn:microsoft.com/office/officeart/2005/8/layout/vList5"/>
    <dgm:cxn modelId="{EA4CC493-AAF3-A045-B8C0-38EAFF661D2A}" type="presParOf" srcId="{08C9519B-0248-174B-9D79-C2977E6ABAFB}" destId="{F84BCEE8-E323-4D43-8BE0-1020AF50561E}" srcOrd="0" destOrd="0" presId="urn:microsoft.com/office/officeart/2005/8/layout/vList5"/>
    <dgm:cxn modelId="{D9F32FA2-4534-CE46-AD1B-E2BBECA95ADB}" type="presParOf" srcId="{08C9519B-0248-174B-9D79-C2977E6ABAFB}" destId="{DCBC835A-39FE-E546-A12C-E6B90DBD8A1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4B65A9-8180-8241-9CA3-AC7BB06B2EFD}" type="doc">
      <dgm:prSet loTypeId="urn:microsoft.com/office/officeart/2008/layout/VerticalCurvedList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D69B6A-CF35-9B41-88B9-07FE09F125AA}">
      <dgm:prSet phldrT="[Text]"/>
      <dgm:spPr>
        <a:gradFill rotWithShape="0">
          <a:gsLst>
            <a:gs pos="100000">
              <a:schemeClr val="bg1">
                <a:lumMod val="50000"/>
              </a:schemeClr>
            </a:gs>
            <a:gs pos="85000">
              <a:srgbClr val="FF9300"/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</a:gradFill>
      </dgm:spPr>
      <dgm:t>
        <a:bodyPr/>
        <a:lstStyle/>
        <a:p>
          <a:r>
            <a:rPr lang="en-US" dirty="0"/>
            <a:t>&gt; 72 hours or more from game time</a:t>
          </a:r>
        </a:p>
      </dgm:t>
    </dgm:pt>
    <dgm:pt modelId="{47955605-10BA-F542-A358-6375A8D99705}" type="parTrans" cxnId="{7234EAA6-82DC-E64B-A55A-49CD56EA96FF}">
      <dgm:prSet/>
      <dgm:spPr/>
      <dgm:t>
        <a:bodyPr/>
        <a:lstStyle/>
        <a:p>
          <a:endParaRPr lang="en-US"/>
        </a:p>
      </dgm:t>
    </dgm:pt>
    <dgm:pt modelId="{9E126AF1-A530-B34B-9CF2-D16531A2C767}" type="sibTrans" cxnId="{7234EAA6-82DC-E64B-A55A-49CD56EA96FF}">
      <dgm:prSet/>
      <dgm:spPr/>
      <dgm:t>
        <a:bodyPr/>
        <a:lstStyle/>
        <a:p>
          <a:endParaRPr lang="en-US"/>
        </a:p>
      </dgm:t>
    </dgm:pt>
    <dgm:pt modelId="{416B4206-4443-A542-BEC9-4C29F77ADF20}">
      <dgm:prSet phldrT="[Text]"/>
      <dgm:spPr>
        <a:gradFill rotWithShape="0">
          <a:gsLst>
            <a:gs pos="100000">
              <a:schemeClr val="bg1">
                <a:lumMod val="50000"/>
              </a:schemeClr>
            </a:gs>
            <a:gs pos="85000">
              <a:srgbClr val="FF9300"/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</a:gradFill>
      </dgm:spPr>
      <dgm:t>
        <a:bodyPr/>
        <a:lstStyle/>
        <a:p>
          <a:r>
            <a:rPr lang="en-US" dirty="0"/>
            <a:t>24 - 72 hours from game time</a:t>
          </a:r>
        </a:p>
      </dgm:t>
    </dgm:pt>
    <dgm:pt modelId="{847F22A3-E102-BF4D-BAD4-0ED1B7437DAB}" type="parTrans" cxnId="{BE60AEE6-363E-FF4B-8B79-DBF0E8B7B7C9}">
      <dgm:prSet/>
      <dgm:spPr/>
      <dgm:t>
        <a:bodyPr/>
        <a:lstStyle/>
        <a:p>
          <a:endParaRPr lang="en-US"/>
        </a:p>
      </dgm:t>
    </dgm:pt>
    <dgm:pt modelId="{FB4809E4-092F-8849-8A23-D0CA93725027}" type="sibTrans" cxnId="{BE60AEE6-363E-FF4B-8B79-DBF0E8B7B7C9}">
      <dgm:prSet/>
      <dgm:spPr/>
      <dgm:t>
        <a:bodyPr/>
        <a:lstStyle/>
        <a:p>
          <a:endParaRPr lang="en-US"/>
        </a:p>
      </dgm:t>
    </dgm:pt>
    <dgm:pt modelId="{673E21E6-5938-4E4A-9696-E22197544805}">
      <dgm:prSet phldrT="[Text]"/>
      <dgm:spPr>
        <a:gradFill rotWithShape="0">
          <a:gsLst>
            <a:gs pos="100000">
              <a:schemeClr val="bg1">
                <a:lumMod val="50000"/>
              </a:schemeClr>
            </a:gs>
            <a:gs pos="85000">
              <a:srgbClr val="FF9300"/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</a:gradFill>
      </dgm:spPr>
      <dgm:t>
        <a:bodyPr/>
        <a:lstStyle/>
        <a:p>
          <a:r>
            <a:rPr lang="en-US" dirty="0"/>
            <a:t>&lt; 24 hours from game time</a:t>
          </a:r>
        </a:p>
      </dgm:t>
    </dgm:pt>
    <dgm:pt modelId="{879A97D0-9AD3-2C44-B3B2-88F7FD046972}" type="parTrans" cxnId="{E92B4E9E-470E-0346-9A8A-44005D229C1C}">
      <dgm:prSet/>
      <dgm:spPr/>
      <dgm:t>
        <a:bodyPr/>
        <a:lstStyle/>
        <a:p>
          <a:endParaRPr lang="en-US"/>
        </a:p>
      </dgm:t>
    </dgm:pt>
    <dgm:pt modelId="{02A139DA-B219-E648-A121-45CFF536EA10}" type="sibTrans" cxnId="{E92B4E9E-470E-0346-9A8A-44005D229C1C}">
      <dgm:prSet/>
      <dgm:spPr/>
      <dgm:t>
        <a:bodyPr/>
        <a:lstStyle/>
        <a:p>
          <a:endParaRPr lang="en-US"/>
        </a:p>
      </dgm:t>
    </dgm:pt>
    <dgm:pt modelId="{7B61C982-E309-D644-8DAB-E980A1A179D1}">
      <dgm:prSet phldrT="[Text]"/>
      <dgm:spPr>
        <a:gradFill rotWithShape="0">
          <a:gsLst>
            <a:gs pos="100000">
              <a:schemeClr val="bg1">
                <a:lumMod val="50000"/>
              </a:schemeClr>
            </a:gs>
            <a:gs pos="85000">
              <a:srgbClr val="FF9300"/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</a:gradFill>
      </dgm:spPr>
      <dgm:t>
        <a:bodyPr/>
        <a:lstStyle/>
        <a:p>
          <a:r>
            <a:rPr lang="en-US" dirty="0"/>
            <a:t>No show or notice is after 12 pm on game day</a:t>
          </a:r>
        </a:p>
      </dgm:t>
    </dgm:pt>
    <dgm:pt modelId="{17C4F046-3CD4-964B-B379-8E4B4AAD595E}" type="parTrans" cxnId="{D3FC8EC0-1526-7344-A6CB-7937A585F6A4}">
      <dgm:prSet/>
      <dgm:spPr/>
      <dgm:t>
        <a:bodyPr/>
        <a:lstStyle/>
        <a:p>
          <a:endParaRPr lang="en-US"/>
        </a:p>
      </dgm:t>
    </dgm:pt>
    <dgm:pt modelId="{3FC67C9B-A7F0-D74A-ABFA-C9D6AA632E29}" type="sibTrans" cxnId="{D3FC8EC0-1526-7344-A6CB-7937A585F6A4}">
      <dgm:prSet/>
      <dgm:spPr/>
      <dgm:t>
        <a:bodyPr/>
        <a:lstStyle/>
        <a:p>
          <a:endParaRPr lang="en-US"/>
        </a:p>
      </dgm:t>
    </dgm:pt>
    <dgm:pt modelId="{63B04D5A-AD3F-DB47-937C-AC26E8E21C65}" type="pres">
      <dgm:prSet presAssocID="{124B65A9-8180-8241-9CA3-AC7BB06B2EFD}" presName="Name0" presStyleCnt="0">
        <dgm:presLayoutVars>
          <dgm:chMax val="7"/>
          <dgm:chPref val="7"/>
          <dgm:dir/>
        </dgm:presLayoutVars>
      </dgm:prSet>
      <dgm:spPr/>
    </dgm:pt>
    <dgm:pt modelId="{521A1427-9B90-1A41-AFE8-4D0D35F97206}" type="pres">
      <dgm:prSet presAssocID="{124B65A9-8180-8241-9CA3-AC7BB06B2EFD}" presName="Name1" presStyleCnt="0"/>
      <dgm:spPr/>
    </dgm:pt>
    <dgm:pt modelId="{121F5AE1-B2D3-6E4E-AAA2-A46BCC58A273}" type="pres">
      <dgm:prSet presAssocID="{124B65A9-8180-8241-9CA3-AC7BB06B2EFD}" presName="cycle" presStyleCnt="0"/>
      <dgm:spPr/>
    </dgm:pt>
    <dgm:pt modelId="{EB04DFF0-82C7-1247-9661-67A186069743}" type="pres">
      <dgm:prSet presAssocID="{124B65A9-8180-8241-9CA3-AC7BB06B2EFD}" presName="srcNode" presStyleLbl="node1" presStyleIdx="0" presStyleCnt="4"/>
      <dgm:spPr/>
    </dgm:pt>
    <dgm:pt modelId="{FCEAE5AE-00E9-E142-988D-321F059DDF8C}" type="pres">
      <dgm:prSet presAssocID="{124B65A9-8180-8241-9CA3-AC7BB06B2EFD}" presName="conn" presStyleLbl="parChTrans1D2" presStyleIdx="0" presStyleCnt="1"/>
      <dgm:spPr/>
    </dgm:pt>
    <dgm:pt modelId="{7E83BB47-D94F-3C4A-A572-22B2A483CDED}" type="pres">
      <dgm:prSet presAssocID="{124B65A9-8180-8241-9CA3-AC7BB06B2EFD}" presName="extraNode" presStyleLbl="node1" presStyleIdx="0" presStyleCnt="4"/>
      <dgm:spPr/>
    </dgm:pt>
    <dgm:pt modelId="{54C02FAE-2F45-414D-8D10-A4CA7EE3FDAD}" type="pres">
      <dgm:prSet presAssocID="{124B65A9-8180-8241-9CA3-AC7BB06B2EFD}" presName="dstNode" presStyleLbl="node1" presStyleIdx="0" presStyleCnt="4"/>
      <dgm:spPr/>
    </dgm:pt>
    <dgm:pt modelId="{7FF4D109-7106-D340-9F5F-D2ADE7E98386}" type="pres">
      <dgm:prSet presAssocID="{FBD69B6A-CF35-9B41-88B9-07FE09F125AA}" presName="text_1" presStyleLbl="node1" presStyleIdx="0" presStyleCnt="4">
        <dgm:presLayoutVars>
          <dgm:bulletEnabled val="1"/>
        </dgm:presLayoutVars>
      </dgm:prSet>
      <dgm:spPr/>
    </dgm:pt>
    <dgm:pt modelId="{5A29C59A-1711-0348-A10A-DA84FC905EA5}" type="pres">
      <dgm:prSet presAssocID="{FBD69B6A-CF35-9B41-88B9-07FE09F125AA}" presName="accent_1" presStyleCnt="0"/>
      <dgm:spPr/>
    </dgm:pt>
    <dgm:pt modelId="{0A468EE6-717D-2443-8D6C-9DE25CEEC171}" type="pres">
      <dgm:prSet presAssocID="{FBD69B6A-CF35-9B41-88B9-07FE09F125AA}" presName="accentRepeatNode" presStyleLbl="solidFgAcc1" presStyleIdx="0" presStyleCnt="4"/>
      <dgm:spPr/>
    </dgm:pt>
    <dgm:pt modelId="{CDF2EABF-6349-EB45-9647-F113D3A7D7ED}" type="pres">
      <dgm:prSet presAssocID="{416B4206-4443-A542-BEC9-4C29F77ADF20}" presName="text_2" presStyleLbl="node1" presStyleIdx="1" presStyleCnt="4">
        <dgm:presLayoutVars>
          <dgm:bulletEnabled val="1"/>
        </dgm:presLayoutVars>
      </dgm:prSet>
      <dgm:spPr/>
    </dgm:pt>
    <dgm:pt modelId="{8E27DE29-A0B5-9D41-B2FA-FEC6156476B4}" type="pres">
      <dgm:prSet presAssocID="{416B4206-4443-A542-BEC9-4C29F77ADF20}" presName="accent_2" presStyleCnt="0"/>
      <dgm:spPr/>
    </dgm:pt>
    <dgm:pt modelId="{BC8C64AA-7F08-A149-8CE1-CD33907A75C5}" type="pres">
      <dgm:prSet presAssocID="{416B4206-4443-A542-BEC9-4C29F77ADF20}" presName="accentRepeatNode" presStyleLbl="solidFgAcc1" presStyleIdx="1" presStyleCnt="4"/>
      <dgm:spPr/>
    </dgm:pt>
    <dgm:pt modelId="{CF768A0E-D06C-C441-B682-CB12CCCF5680}" type="pres">
      <dgm:prSet presAssocID="{673E21E6-5938-4E4A-9696-E22197544805}" presName="text_3" presStyleLbl="node1" presStyleIdx="2" presStyleCnt="4">
        <dgm:presLayoutVars>
          <dgm:bulletEnabled val="1"/>
        </dgm:presLayoutVars>
      </dgm:prSet>
      <dgm:spPr/>
    </dgm:pt>
    <dgm:pt modelId="{3F962C9E-7FB1-8B44-8D84-FC461F40DF76}" type="pres">
      <dgm:prSet presAssocID="{673E21E6-5938-4E4A-9696-E22197544805}" presName="accent_3" presStyleCnt="0"/>
      <dgm:spPr/>
    </dgm:pt>
    <dgm:pt modelId="{087D051D-16E7-6644-9CEF-DEE525AF3DC1}" type="pres">
      <dgm:prSet presAssocID="{673E21E6-5938-4E4A-9696-E22197544805}" presName="accentRepeatNode" presStyleLbl="solidFgAcc1" presStyleIdx="2" presStyleCnt="4"/>
      <dgm:spPr/>
    </dgm:pt>
    <dgm:pt modelId="{CF728DC9-114C-7140-AA1D-35826FB256B2}" type="pres">
      <dgm:prSet presAssocID="{7B61C982-E309-D644-8DAB-E980A1A179D1}" presName="text_4" presStyleLbl="node1" presStyleIdx="3" presStyleCnt="4">
        <dgm:presLayoutVars>
          <dgm:bulletEnabled val="1"/>
        </dgm:presLayoutVars>
      </dgm:prSet>
      <dgm:spPr/>
    </dgm:pt>
    <dgm:pt modelId="{DB708B37-DCD8-0947-9ED7-0F16C9B6911F}" type="pres">
      <dgm:prSet presAssocID="{7B61C982-E309-D644-8DAB-E980A1A179D1}" presName="accent_4" presStyleCnt="0"/>
      <dgm:spPr/>
    </dgm:pt>
    <dgm:pt modelId="{36B4CAF1-AA5F-2942-A409-E3C93DE61D3F}" type="pres">
      <dgm:prSet presAssocID="{7B61C982-E309-D644-8DAB-E980A1A179D1}" presName="accentRepeatNode" presStyleLbl="solidFgAcc1" presStyleIdx="3" presStyleCnt="4"/>
      <dgm:spPr/>
    </dgm:pt>
  </dgm:ptLst>
  <dgm:cxnLst>
    <dgm:cxn modelId="{7A86F716-BA0F-C441-89EF-2A1F0A1C83BC}" type="presOf" srcId="{9E126AF1-A530-B34B-9CF2-D16531A2C767}" destId="{FCEAE5AE-00E9-E142-988D-321F059DDF8C}" srcOrd="0" destOrd="0" presId="urn:microsoft.com/office/officeart/2008/layout/VerticalCurvedList"/>
    <dgm:cxn modelId="{8356AF3C-BCE1-F141-ABA1-ECBAFAC4D611}" type="presOf" srcId="{673E21E6-5938-4E4A-9696-E22197544805}" destId="{CF768A0E-D06C-C441-B682-CB12CCCF5680}" srcOrd="0" destOrd="0" presId="urn:microsoft.com/office/officeart/2008/layout/VerticalCurvedList"/>
    <dgm:cxn modelId="{3A578C94-6F8C-3B41-B2E2-618B4FC1C398}" type="presOf" srcId="{7B61C982-E309-D644-8DAB-E980A1A179D1}" destId="{CF728DC9-114C-7140-AA1D-35826FB256B2}" srcOrd="0" destOrd="0" presId="urn:microsoft.com/office/officeart/2008/layout/VerticalCurvedList"/>
    <dgm:cxn modelId="{E92B4E9E-470E-0346-9A8A-44005D229C1C}" srcId="{124B65A9-8180-8241-9CA3-AC7BB06B2EFD}" destId="{673E21E6-5938-4E4A-9696-E22197544805}" srcOrd="2" destOrd="0" parTransId="{879A97D0-9AD3-2C44-B3B2-88F7FD046972}" sibTransId="{02A139DA-B219-E648-A121-45CFF536EA10}"/>
    <dgm:cxn modelId="{7234EAA6-82DC-E64B-A55A-49CD56EA96FF}" srcId="{124B65A9-8180-8241-9CA3-AC7BB06B2EFD}" destId="{FBD69B6A-CF35-9B41-88B9-07FE09F125AA}" srcOrd="0" destOrd="0" parTransId="{47955605-10BA-F542-A358-6375A8D99705}" sibTransId="{9E126AF1-A530-B34B-9CF2-D16531A2C767}"/>
    <dgm:cxn modelId="{D3FC8EC0-1526-7344-A6CB-7937A585F6A4}" srcId="{124B65A9-8180-8241-9CA3-AC7BB06B2EFD}" destId="{7B61C982-E309-D644-8DAB-E980A1A179D1}" srcOrd="3" destOrd="0" parTransId="{17C4F046-3CD4-964B-B379-8E4B4AAD595E}" sibTransId="{3FC67C9B-A7F0-D74A-ABFA-C9D6AA632E29}"/>
    <dgm:cxn modelId="{F89B7CD2-7AA1-5F49-A614-68707A0CFA46}" type="presOf" srcId="{416B4206-4443-A542-BEC9-4C29F77ADF20}" destId="{CDF2EABF-6349-EB45-9647-F113D3A7D7ED}" srcOrd="0" destOrd="0" presId="urn:microsoft.com/office/officeart/2008/layout/VerticalCurvedList"/>
    <dgm:cxn modelId="{BE60AEE6-363E-FF4B-8B79-DBF0E8B7B7C9}" srcId="{124B65A9-8180-8241-9CA3-AC7BB06B2EFD}" destId="{416B4206-4443-A542-BEC9-4C29F77ADF20}" srcOrd="1" destOrd="0" parTransId="{847F22A3-E102-BF4D-BAD4-0ED1B7437DAB}" sibTransId="{FB4809E4-092F-8849-8A23-D0CA93725027}"/>
    <dgm:cxn modelId="{3ABDB2E7-6D39-BB4F-9914-D06F21C1F394}" type="presOf" srcId="{FBD69B6A-CF35-9B41-88B9-07FE09F125AA}" destId="{7FF4D109-7106-D340-9F5F-D2ADE7E98386}" srcOrd="0" destOrd="0" presId="urn:microsoft.com/office/officeart/2008/layout/VerticalCurvedList"/>
    <dgm:cxn modelId="{9F68C9F5-EF07-1043-AEF2-EA4DDA84AE2B}" type="presOf" srcId="{124B65A9-8180-8241-9CA3-AC7BB06B2EFD}" destId="{63B04D5A-AD3F-DB47-937C-AC26E8E21C65}" srcOrd="0" destOrd="0" presId="urn:microsoft.com/office/officeart/2008/layout/VerticalCurvedList"/>
    <dgm:cxn modelId="{52A9BAE3-D20D-8A4C-B94F-2AD738C7DEAC}" type="presParOf" srcId="{63B04D5A-AD3F-DB47-937C-AC26E8E21C65}" destId="{521A1427-9B90-1A41-AFE8-4D0D35F97206}" srcOrd="0" destOrd="0" presId="urn:microsoft.com/office/officeart/2008/layout/VerticalCurvedList"/>
    <dgm:cxn modelId="{C59FCFA4-F7B8-CE48-8423-37239CECF588}" type="presParOf" srcId="{521A1427-9B90-1A41-AFE8-4D0D35F97206}" destId="{121F5AE1-B2D3-6E4E-AAA2-A46BCC58A273}" srcOrd="0" destOrd="0" presId="urn:microsoft.com/office/officeart/2008/layout/VerticalCurvedList"/>
    <dgm:cxn modelId="{97B8FBDA-D0C7-7E43-B049-D8C083B26EED}" type="presParOf" srcId="{121F5AE1-B2D3-6E4E-AAA2-A46BCC58A273}" destId="{EB04DFF0-82C7-1247-9661-67A186069743}" srcOrd="0" destOrd="0" presId="urn:microsoft.com/office/officeart/2008/layout/VerticalCurvedList"/>
    <dgm:cxn modelId="{F3B50729-C59B-384D-A420-940FF932703D}" type="presParOf" srcId="{121F5AE1-B2D3-6E4E-AAA2-A46BCC58A273}" destId="{FCEAE5AE-00E9-E142-988D-321F059DDF8C}" srcOrd="1" destOrd="0" presId="urn:microsoft.com/office/officeart/2008/layout/VerticalCurvedList"/>
    <dgm:cxn modelId="{F61EC5EE-E02F-F64E-BEFD-A899DF440520}" type="presParOf" srcId="{121F5AE1-B2D3-6E4E-AAA2-A46BCC58A273}" destId="{7E83BB47-D94F-3C4A-A572-22B2A483CDED}" srcOrd="2" destOrd="0" presId="urn:microsoft.com/office/officeart/2008/layout/VerticalCurvedList"/>
    <dgm:cxn modelId="{154E7422-D44B-7F43-90C3-769121CF10B9}" type="presParOf" srcId="{121F5AE1-B2D3-6E4E-AAA2-A46BCC58A273}" destId="{54C02FAE-2F45-414D-8D10-A4CA7EE3FDAD}" srcOrd="3" destOrd="0" presId="urn:microsoft.com/office/officeart/2008/layout/VerticalCurvedList"/>
    <dgm:cxn modelId="{8AAAE28E-B467-D049-8C89-504883E70BDA}" type="presParOf" srcId="{521A1427-9B90-1A41-AFE8-4D0D35F97206}" destId="{7FF4D109-7106-D340-9F5F-D2ADE7E98386}" srcOrd="1" destOrd="0" presId="urn:microsoft.com/office/officeart/2008/layout/VerticalCurvedList"/>
    <dgm:cxn modelId="{A0831E07-9061-A64A-B49F-6206219E4A5D}" type="presParOf" srcId="{521A1427-9B90-1A41-AFE8-4D0D35F97206}" destId="{5A29C59A-1711-0348-A10A-DA84FC905EA5}" srcOrd="2" destOrd="0" presId="urn:microsoft.com/office/officeart/2008/layout/VerticalCurvedList"/>
    <dgm:cxn modelId="{6896B55F-4E33-6C49-A845-5A003DA34225}" type="presParOf" srcId="{5A29C59A-1711-0348-A10A-DA84FC905EA5}" destId="{0A468EE6-717D-2443-8D6C-9DE25CEEC171}" srcOrd="0" destOrd="0" presId="urn:microsoft.com/office/officeart/2008/layout/VerticalCurvedList"/>
    <dgm:cxn modelId="{777A2270-CC95-6B4C-ABDE-7203E5F3F974}" type="presParOf" srcId="{521A1427-9B90-1A41-AFE8-4D0D35F97206}" destId="{CDF2EABF-6349-EB45-9647-F113D3A7D7ED}" srcOrd="3" destOrd="0" presId="urn:microsoft.com/office/officeart/2008/layout/VerticalCurvedList"/>
    <dgm:cxn modelId="{9AD8CFA8-EFF2-B14D-AADF-FD9CFA367B59}" type="presParOf" srcId="{521A1427-9B90-1A41-AFE8-4D0D35F97206}" destId="{8E27DE29-A0B5-9D41-B2FA-FEC6156476B4}" srcOrd="4" destOrd="0" presId="urn:microsoft.com/office/officeart/2008/layout/VerticalCurvedList"/>
    <dgm:cxn modelId="{11623C4D-2977-A04A-94A5-3C01A2E0C02B}" type="presParOf" srcId="{8E27DE29-A0B5-9D41-B2FA-FEC6156476B4}" destId="{BC8C64AA-7F08-A149-8CE1-CD33907A75C5}" srcOrd="0" destOrd="0" presId="urn:microsoft.com/office/officeart/2008/layout/VerticalCurvedList"/>
    <dgm:cxn modelId="{F5231C4A-4B31-E740-BCEB-238757816510}" type="presParOf" srcId="{521A1427-9B90-1A41-AFE8-4D0D35F97206}" destId="{CF768A0E-D06C-C441-B682-CB12CCCF5680}" srcOrd="5" destOrd="0" presId="urn:microsoft.com/office/officeart/2008/layout/VerticalCurvedList"/>
    <dgm:cxn modelId="{00A62F2E-0E3F-6A45-A8B0-DF7385FD65C1}" type="presParOf" srcId="{521A1427-9B90-1A41-AFE8-4D0D35F97206}" destId="{3F962C9E-7FB1-8B44-8D84-FC461F40DF76}" srcOrd="6" destOrd="0" presId="urn:microsoft.com/office/officeart/2008/layout/VerticalCurvedList"/>
    <dgm:cxn modelId="{D098A379-68B4-DA46-AF12-A2B25630DE6A}" type="presParOf" srcId="{3F962C9E-7FB1-8B44-8D84-FC461F40DF76}" destId="{087D051D-16E7-6644-9CEF-DEE525AF3DC1}" srcOrd="0" destOrd="0" presId="urn:microsoft.com/office/officeart/2008/layout/VerticalCurvedList"/>
    <dgm:cxn modelId="{48C8416C-5E6D-1149-A3A7-5887DAAF367E}" type="presParOf" srcId="{521A1427-9B90-1A41-AFE8-4D0D35F97206}" destId="{CF728DC9-114C-7140-AA1D-35826FB256B2}" srcOrd="7" destOrd="0" presId="urn:microsoft.com/office/officeart/2008/layout/VerticalCurvedList"/>
    <dgm:cxn modelId="{E227495A-141D-BD48-A8A8-E5990EA43A38}" type="presParOf" srcId="{521A1427-9B90-1A41-AFE8-4D0D35F97206}" destId="{DB708B37-DCD8-0947-9ED7-0F16C9B6911F}" srcOrd="8" destOrd="0" presId="urn:microsoft.com/office/officeart/2008/layout/VerticalCurvedList"/>
    <dgm:cxn modelId="{37D0E1C9-98DA-724A-B3BA-EC4C11537268}" type="presParOf" srcId="{DB708B37-DCD8-0947-9ED7-0F16C9B6911F}" destId="{36B4CAF1-AA5F-2942-A409-E3C93DE61D3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953889-5F3A-C64D-9604-8B5D0C54BE65}">
      <dsp:nvSpPr>
        <dsp:cNvPr id="0" name=""/>
        <dsp:cNvSpPr/>
      </dsp:nvSpPr>
      <dsp:spPr>
        <a:xfrm>
          <a:off x="7637" y="0"/>
          <a:ext cx="1409439" cy="4351338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Advisory</a:t>
          </a:r>
        </a:p>
      </dsp:txBody>
      <dsp:txXfrm>
        <a:off x="7637" y="0"/>
        <a:ext cx="1409439" cy="1305401"/>
      </dsp:txXfrm>
    </dsp:sp>
    <dsp:sp modelId="{E7F0F3D3-3E93-F245-92CA-02BEC1F2F775}">
      <dsp:nvSpPr>
        <dsp:cNvPr id="0" name=""/>
        <dsp:cNvSpPr/>
      </dsp:nvSpPr>
      <dsp:spPr>
        <a:xfrm>
          <a:off x="148581" y="1305507"/>
          <a:ext cx="1127551" cy="633897"/>
        </a:xfrm>
        <a:prstGeom prst="roundRect">
          <a:avLst>
            <a:gd name="adj" fmla="val 10000"/>
          </a:avLst>
        </a:prstGeom>
        <a:solidFill>
          <a:schemeClr val="tx1">
            <a:lumMod val="95000"/>
            <a:lumOff val="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Chris Call</a:t>
          </a:r>
        </a:p>
      </dsp:txBody>
      <dsp:txXfrm>
        <a:off x="167147" y="1324073"/>
        <a:ext cx="1090419" cy="596765"/>
      </dsp:txXfrm>
    </dsp:sp>
    <dsp:sp modelId="{02925E4C-A15C-744D-B7B5-7C15BFDF1975}">
      <dsp:nvSpPr>
        <dsp:cNvPr id="0" name=""/>
        <dsp:cNvSpPr/>
      </dsp:nvSpPr>
      <dsp:spPr>
        <a:xfrm>
          <a:off x="148581" y="2036927"/>
          <a:ext cx="1127551" cy="633897"/>
        </a:xfrm>
        <a:prstGeom prst="roundRect">
          <a:avLst>
            <a:gd name="adj" fmla="val 10000"/>
          </a:avLst>
        </a:prstGeom>
        <a:solidFill>
          <a:schemeClr val="tx1">
            <a:lumMod val="95000"/>
            <a:lumOff val="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rgbClr val="FF9300"/>
              </a:solidFill>
            </a:rPr>
            <a:t>Darryl Shamble</a:t>
          </a:r>
        </a:p>
      </dsp:txBody>
      <dsp:txXfrm>
        <a:off x="167147" y="2055493"/>
        <a:ext cx="1090419" cy="596765"/>
      </dsp:txXfrm>
    </dsp:sp>
    <dsp:sp modelId="{7E64DCBF-BEF7-2142-A476-7C9A517D56AE}">
      <dsp:nvSpPr>
        <dsp:cNvPr id="0" name=""/>
        <dsp:cNvSpPr/>
      </dsp:nvSpPr>
      <dsp:spPr>
        <a:xfrm>
          <a:off x="148581" y="2768347"/>
          <a:ext cx="1127551" cy="633897"/>
        </a:xfrm>
        <a:prstGeom prst="roundRect">
          <a:avLst>
            <a:gd name="adj" fmla="val 10000"/>
          </a:avLst>
        </a:prstGeom>
        <a:solidFill>
          <a:schemeClr val="tx1">
            <a:lumMod val="95000"/>
            <a:lumOff val="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Raymond Joe</a:t>
          </a:r>
        </a:p>
      </dsp:txBody>
      <dsp:txXfrm>
        <a:off x="167147" y="2786913"/>
        <a:ext cx="1090419" cy="596765"/>
      </dsp:txXfrm>
    </dsp:sp>
    <dsp:sp modelId="{F161DFFD-5BEC-D94C-9F2F-16DFC12A40B6}">
      <dsp:nvSpPr>
        <dsp:cNvPr id="0" name=""/>
        <dsp:cNvSpPr/>
      </dsp:nvSpPr>
      <dsp:spPr>
        <a:xfrm>
          <a:off x="148581" y="3499767"/>
          <a:ext cx="1127551" cy="633897"/>
        </a:xfrm>
        <a:prstGeom prst="roundRect">
          <a:avLst>
            <a:gd name="adj" fmla="val 10000"/>
          </a:avLst>
        </a:prstGeom>
        <a:solidFill>
          <a:schemeClr val="tx1">
            <a:lumMod val="95000"/>
            <a:lumOff val="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Tiffany Daniels</a:t>
          </a:r>
        </a:p>
      </dsp:txBody>
      <dsp:txXfrm>
        <a:off x="167147" y="3518333"/>
        <a:ext cx="1090419" cy="596765"/>
      </dsp:txXfrm>
    </dsp:sp>
    <dsp:sp modelId="{746E27AA-7781-DB44-A626-0FE20A55BDBD}">
      <dsp:nvSpPr>
        <dsp:cNvPr id="0" name=""/>
        <dsp:cNvSpPr/>
      </dsp:nvSpPr>
      <dsp:spPr>
        <a:xfrm>
          <a:off x="1522785" y="0"/>
          <a:ext cx="1409439" cy="4351338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Assigning</a:t>
          </a:r>
        </a:p>
      </dsp:txBody>
      <dsp:txXfrm>
        <a:off x="1522785" y="0"/>
        <a:ext cx="1409439" cy="1305401"/>
      </dsp:txXfrm>
    </dsp:sp>
    <dsp:sp modelId="{7C7B68D1-16C5-F84C-AAC5-254F67E9C9BF}">
      <dsp:nvSpPr>
        <dsp:cNvPr id="0" name=""/>
        <dsp:cNvSpPr/>
      </dsp:nvSpPr>
      <dsp:spPr>
        <a:xfrm>
          <a:off x="1663729" y="1305773"/>
          <a:ext cx="1127551" cy="854863"/>
        </a:xfrm>
        <a:prstGeom prst="roundRect">
          <a:avLst>
            <a:gd name="adj" fmla="val 10000"/>
          </a:avLst>
        </a:prstGeom>
        <a:solidFill>
          <a:schemeClr val="tx1">
            <a:lumMod val="95000"/>
            <a:lumOff val="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rgbClr val="FF9300"/>
              </a:solidFill>
            </a:rPr>
            <a:t>Les Bullock</a:t>
          </a:r>
        </a:p>
      </dsp:txBody>
      <dsp:txXfrm>
        <a:off x="1688767" y="1330811"/>
        <a:ext cx="1077475" cy="804787"/>
      </dsp:txXfrm>
    </dsp:sp>
    <dsp:sp modelId="{B201D202-DC5F-724E-B5CC-04385BECDE25}">
      <dsp:nvSpPr>
        <dsp:cNvPr id="0" name=""/>
        <dsp:cNvSpPr/>
      </dsp:nvSpPr>
      <dsp:spPr>
        <a:xfrm>
          <a:off x="1663729" y="2292154"/>
          <a:ext cx="1127551" cy="854863"/>
        </a:xfrm>
        <a:prstGeom prst="roundRect">
          <a:avLst>
            <a:gd name="adj" fmla="val 10000"/>
          </a:avLst>
        </a:prstGeom>
        <a:solidFill>
          <a:schemeClr val="tx1">
            <a:lumMod val="95000"/>
            <a:lumOff val="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Jillian Franklin</a:t>
          </a:r>
        </a:p>
      </dsp:txBody>
      <dsp:txXfrm>
        <a:off x="1688767" y="2317192"/>
        <a:ext cx="1077475" cy="804787"/>
      </dsp:txXfrm>
    </dsp:sp>
    <dsp:sp modelId="{2D823C40-0D6F-1344-B449-D9E96E2B9C71}">
      <dsp:nvSpPr>
        <dsp:cNvPr id="0" name=""/>
        <dsp:cNvSpPr/>
      </dsp:nvSpPr>
      <dsp:spPr>
        <a:xfrm>
          <a:off x="1663729" y="3278535"/>
          <a:ext cx="1127551" cy="854863"/>
        </a:xfrm>
        <a:prstGeom prst="roundRect">
          <a:avLst>
            <a:gd name="adj" fmla="val 10000"/>
          </a:avLst>
        </a:prstGeom>
        <a:solidFill>
          <a:schemeClr val="tx1">
            <a:lumMod val="95000"/>
            <a:lumOff val="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William Johnson</a:t>
          </a:r>
        </a:p>
      </dsp:txBody>
      <dsp:txXfrm>
        <a:off x="1688767" y="3303573"/>
        <a:ext cx="1077475" cy="804787"/>
      </dsp:txXfrm>
    </dsp:sp>
    <dsp:sp modelId="{B2CDBB6D-DE69-EE4C-816B-93998BF9A56F}">
      <dsp:nvSpPr>
        <dsp:cNvPr id="0" name=""/>
        <dsp:cNvSpPr/>
      </dsp:nvSpPr>
      <dsp:spPr>
        <a:xfrm>
          <a:off x="3037932" y="0"/>
          <a:ext cx="1409439" cy="4351338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Training</a:t>
          </a:r>
        </a:p>
      </dsp:txBody>
      <dsp:txXfrm>
        <a:off x="3037932" y="0"/>
        <a:ext cx="1409439" cy="1305401"/>
      </dsp:txXfrm>
    </dsp:sp>
    <dsp:sp modelId="{26F9B1CA-A8C7-7644-96A9-05CEB33F87F2}">
      <dsp:nvSpPr>
        <dsp:cNvPr id="0" name=""/>
        <dsp:cNvSpPr/>
      </dsp:nvSpPr>
      <dsp:spPr>
        <a:xfrm>
          <a:off x="3178876" y="1305507"/>
          <a:ext cx="1127551" cy="633897"/>
        </a:xfrm>
        <a:prstGeom prst="roundRect">
          <a:avLst>
            <a:gd name="adj" fmla="val 10000"/>
          </a:avLst>
        </a:prstGeom>
        <a:solidFill>
          <a:schemeClr val="tx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John Lambert</a:t>
          </a:r>
        </a:p>
      </dsp:txBody>
      <dsp:txXfrm>
        <a:off x="3197442" y="1324073"/>
        <a:ext cx="1090419" cy="596765"/>
      </dsp:txXfrm>
    </dsp:sp>
    <dsp:sp modelId="{4B38B683-B963-EB41-8730-281B0A547BB2}">
      <dsp:nvSpPr>
        <dsp:cNvPr id="0" name=""/>
        <dsp:cNvSpPr/>
      </dsp:nvSpPr>
      <dsp:spPr>
        <a:xfrm>
          <a:off x="3178876" y="2036927"/>
          <a:ext cx="1127551" cy="633897"/>
        </a:xfrm>
        <a:prstGeom prst="roundRect">
          <a:avLst>
            <a:gd name="adj" fmla="val 10000"/>
          </a:avLst>
        </a:prstGeom>
        <a:solidFill>
          <a:schemeClr val="tx1">
            <a:lumMod val="95000"/>
            <a:lumOff val="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/>
            <a:t>Lorondo</a:t>
          </a:r>
          <a:r>
            <a:rPr lang="en-US" sz="1000" kern="1200" dirty="0"/>
            <a:t> Ashworth</a:t>
          </a:r>
        </a:p>
      </dsp:txBody>
      <dsp:txXfrm>
        <a:off x="3197442" y="2055493"/>
        <a:ext cx="1090419" cy="596765"/>
      </dsp:txXfrm>
    </dsp:sp>
    <dsp:sp modelId="{BF5A2657-914F-3341-B5AE-596298284B43}">
      <dsp:nvSpPr>
        <dsp:cNvPr id="0" name=""/>
        <dsp:cNvSpPr/>
      </dsp:nvSpPr>
      <dsp:spPr>
        <a:xfrm>
          <a:off x="3178876" y="2768347"/>
          <a:ext cx="1127551" cy="633897"/>
        </a:xfrm>
        <a:prstGeom prst="roundRect">
          <a:avLst>
            <a:gd name="adj" fmla="val 10000"/>
          </a:avLst>
        </a:prstGeom>
        <a:solidFill>
          <a:schemeClr val="tx1">
            <a:lumMod val="95000"/>
            <a:lumOff val="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rgbClr val="FF9300"/>
              </a:solidFill>
            </a:rPr>
            <a:t>Rick Walton</a:t>
          </a:r>
        </a:p>
      </dsp:txBody>
      <dsp:txXfrm>
        <a:off x="3197442" y="2786913"/>
        <a:ext cx="1090419" cy="596765"/>
      </dsp:txXfrm>
    </dsp:sp>
    <dsp:sp modelId="{D64F23D2-615E-E14C-84DE-6B0E3E49AB2C}">
      <dsp:nvSpPr>
        <dsp:cNvPr id="0" name=""/>
        <dsp:cNvSpPr/>
      </dsp:nvSpPr>
      <dsp:spPr>
        <a:xfrm>
          <a:off x="3178876" y="3499767"/>
          <a:ext cx="1127551" cy="633897"/>
        </a:xfrm>
        <a:prstGeom prst="roundRect">
          <a:avLst>
            <a:gd name="adj" fmla="val 10000"/>
          </a:avLst>
        </a:prstGeom>
        <a:solidFill>
          <a:schemeClr val="tx1">
            <a:lumMod val="95000"/>
            <a:lumOff val="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William Johnson</a:t>
          </a:r>
        </a:p>
      </dsp:txBody>
      <dsp:txXfrm>
        <a:off x="3197442" y="3518333"/>
        <a:ext cx="1090419" cy="596765"/>
      </dsp:txXfrm>
    </dsp:sp>
    <dsp:sp modelId="{17289775-40A6-EE41-88B0-730DA45C8EFF}">
      <dsp:nvSpPr>
        <dsp:cNvPr id="0" name=""/>
        <dsp:cNvSpPr/>
      </dsp:nvSpPr>
      <dsp:spPr>
        <a:xfrm>
          <a:off x="4553080" y="0"/>
          <a:ext cx="1409439" cy="4351338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Recruiting</a:t>
          </a:r>
        </a:p>
      </dsp:txBody>
      <dsp:txXfrm>
        <a:off x="4553080" y="0"/>
        <a:ext cx="1409439" cy="1305401"/>
      </dsp:txXfrm>
    </dsp:sp>
    <dsp:sp modelId="{E29D18FD-E84F-D545-9488-A1A0CD14D2C4}">
      <dsp:nvSpPr>
        <dsp:cNvPr id="0" name=""/>
        <dsp:cNvSpPr/>
      </dsp:nvSpPr>
      <dsp:spPr>
        <a:xfrm>
          <a:off x="4694024" y="1305507"/>
          <a:ext cx="1127551" cy="633897"/>
        </a:xfrm>
        <a:prstGeom prst="roundRect">
          <a:avLst>
            <a:gd name="adj" fmla="val 10000"/>
          </a:avLst>
        </a:prstGeom>
        <a:solidFill>
          <a:schemeClr val="tx1">
            <a:lumMod val="95000"/>
            <a:lumOff val="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Annette Mitchell</a:t>
          </a:r>
        </a:p>
      </dsp:txBody>
      <dsp:txXfrm>
        <a:off x="4712590" y="1324073"/>
        <a:ext cx="1090419" cy="596765"/>
      </dsp:txXfrm>
    </dsp:sp>
    <dsp:sp modelId="{F8E4C494-B348-E342-8EE9-7E4916040D5B}">
      <dsp:nvSpPr>
        <dsp:cNvPr id="0" name=""/>
        <dsp:cNvSpPr/>
      </dsp:nvSpPr>
      <dsp:spPr>
        <a:xfrm>
          <a:off x="4694024" y="2036927"/>
          <a:ext cx="1127551" cy="633897"/>
        </a:xfrm>
        <a:prstGeom prst="roundRect">
          <a:avLst>
            <a:gd name="adj" fmla="val 10000"/>
          </a:avLst>
        </a:prstGeom>
        <a:solidFill>
          <a:schemeClr val="tx1">
            <a:lumMod val="95000"/>
            <a:lumOff val="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rgbClr val="FF9300"/>
              </a:solidFill>
            </a:rPr>
            <a:t>Charles Thomas</a:t>
          </a:r>
        </a:p>
      </dsp:txBody>
      <dsp:txXfrm>
        <a:off x="4712590" y="2055493"/>
        <a:ext cx="1090419" cy="596765"/>
      </dsp:txXfrm>
    </dsp:sp>
    <dsp:sp modelId="{C377762D-F03F-5145-A19F-26484AE1570E}">
      <dsp:nvSpPr>
        <dsp:cNvPr id="0" name=""/>
        <dsp:cNvSpPr/>
      </dsp:nvSpPr>
      <dsp:spPr>
        <a:xfrm>
          <a:off x="4694024" y="2768347"/>
          <a:ext cx="1127551" cy="633897"/>
        </a:xfrm>
        <a:prstGeom prst="roundRect">
          <a:avLst>
            <a:gd name="adj" fmla="val 10000"/>
          </a:avLst>
        </a:prstGeom>
        <a:solidFill>
          <a:schemeClr val="tx1">
            <a:lumMod val="95000"/>
            <a:lumOff val="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Darnell Ector</a:t>
          </a:r>
        </a:p>
      </dsp:txBody>
      <dsp:txXfrm>
        <a:off x="4712590" y="2786913"/>
        <a:ext cx="1090419" cy="596765"/>
      </dsp:txXfrm>
    </dsp:sp>
    <dsp:sp modelId="{2498D9A5-383F-3648-8091-E2E5F0486853}">
      <dsp:nvSpPr>
        <dsp:cNvPr id="0" name=""/>
        <dsp:cNvSpPr/>
      </dsp:nvSpPr>
      <dsp:spPr>
        <a:xfrm>
          <a:off x="4694024" y="3499767"/>
          <a:ext cx="1127551" cy="633897"/>
        </a:xfrm>
        <a:prstGeom prst="roundRect">
          <a:avLst>
            <a:gd name="adj" fmla="val 10000"/>
          </a:avLst>
        </a:prstGeom>
        <a:solidFill>
          <a:schemeClr val="tx1">
            <a:lumMod val="95000"/>
            <a:lumOff val="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Gus Hammock</a:t>
          </a:r>
        </a:p>
      </dsp:txBody>
      <dsp:txXfrm>
        <a:off x="4712590" y="3518333"/>
        <a:ext cx="1090419" cy="596765"/>
      </dsp:txXfrm>
    </dsp:sp>
    <dsp:sp modelId="{6FF9AB9B-8F2A-8F43-9358-94B44E2BA55B}">
      <dsp:nvSpPr>
        <dsp:cNvPr id="0" name=""/>
        <dsp:cNvSpPr/>
      </dsp:nvSpPr>
      <dsp:spPr>
        <a:xfrm>
          <a:off x="6068227" y="0"/>
          <a:ext cx="1409439" cy="4351338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Evaluation</a:t>
          </a:r>
        </a:p>
      </dsp:txBody>
      <dsp:txXfrm>
        <a:off x="6068227" y="0"/>
        <a:ext cx="1409439" cy="1305401"/>
      </dsp:txXfrm>
    </dsp:sp>
    <dsp:sp modelId="{C615799E-B50C-AB47-8A68-02B0FD71DA45}">
      <dsp:nvSpPr>
        <dsp:cNvPr id="0" name=""/>
        <dsp:cNvSpPr/>
      </dsp:nvSpPr>
      <dsp:spPr>
        <a:xfrm>
          <a:off x="6209171" y="1308057"/>
          <a:ext cx="1127551" cy="356308"/>
        </a:xfrm>
        <a:prstGeom prst="roundRect">
          <a:avLst>
            <a:gd name="adj" fmla="val 10000"/>
          </a:avLst>
        </a:prstGeom>
        <a:solidFill>
          <a:schemeClr val="tx1">
            <a:lumMod val="95000"/>
            <a:lumOff val="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Gary Taylor</a:t>
          </a:r>
        </a:p>
      </dsp:txBody>
      <dsp:txXfrm>
        <a:off x="6219607" y="1318493"/>
        <a:ext cx="1106679" cy="335436"/>
      </dsp:txXfrm>
    </dsp:sp>
    <dsp:sp modelId="{9E49594D-9A85-3246-949C-5414D8B1F0B9}">
      <dsp:nvSpPr>
        <dsp:cNvPr id="0" name=""/>
        <dsp:cNvSpPr/>
      </dsp:nvSpPr>
      <dsp:spPr>
        <a:xfrm>
          <a:off x="6209171" y="1719182"/>
          <a:ext cx="1127551" cy="356308"/>
        </a:xfrm>
        <a:prstGeom prst="roundRect">
          <a:avLst>
            <a:gd name="adj" fmla="val 10000"/>
          </a:avLst>
        </a:prstGeom>
        <a:solidFill>
          <a:schemeClr val="tx1">
            <a:lumMod val="95000"/>
            <a:lumOff val="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Harvey Jones</a:t>
          </a:r>
        </a:p>
      </dsp:txBody>
      <dsp:txXfrm>
        <a:off x="6219607" y="1729618"/>
        <a:ext cx="1106679" cy="335436"/>
      </dsp:txXfrm>
    </dsp:sp>
    <dsp:sp modelId="{70974697-9823-774C-8746-2630BDA85356}">
      <dsp:nvSpPr>
        <dsp:cNvPr id="0" name=""/>
        <dsp:cNvSpPr/>
      </dsp:nvSpPr>
      <dsp:spPr>
        <a:xfrm>
          <a:off x="6209171" y="2130307"/>
          <a:ext cx="1127551" cy="356308"/>
        </a:xfrm>
        <a:prstGeom prst="roundRect">
          <a:avLst>
            <a:gd name="adj" fmla="val 10000"/>
          </a:avLst>
        </a:prstGeom>
        <a:solidFill>
          <a:schemeClr val="tx1">
            <a:lumMod val="95000"/>
            <a:lumOff val="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John Lambert</a:t>
          </a:r>
        </a:p>
      </dsp:txBody>
      <dsp:txXfrm>
        <a:off x="6219607" y="2140743"/>
        <a:ext cx="1106679" cy="335436"/>
      </dsp:txXfrm>
    </dsp:sp>
    <dsp:sp modelId="{B68C6379-C70C-FC4D-9C9B-D0C21E4BF2C0}">
      <dsp:nvSpPr>
        <dsp:cNvPr id="0" name=""/>
        <dsp:cNvSpPr/>
      </dsp:nvSpPr>
      <dsp:spPr>
        <a:xfrm>
          <a:off x="6209171" y="2541432"/>
          <a:ext cx="1127551" cy="356308"/>
        </a:xfrm>
        <a:prstGeom prst="roundRect">
          <a:avLst>
            <a:gd name="adj" fmla="val 10000"/>
          </a:avLst>
        </a:prstGeom>
        <a:solidFill>
          <a:schemeClr val="tx1">
            <a:lumMod val="95000"/>
            <a:lumOff val="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Keith Armstrong</a:t>
          </a:r>
        </a:p>
      </dsp:txBody>
      <dsp:txXfrm>
        <a:off x="6219607" y="2551868"/>
        <a:ext cx="1106679" cy="335436"/>
      </dsp:txXfrm>
    </dsp:sp>
    <dsp:sp modelId="{31E2AF41-975F-6F4C-AFBE-A88316859FBC}">
      <dsp:nvSpPr>
        <dsp:cNvPr id="0" name=""/>
        <dsp:cNvSpPr/>
      </dsp:nvSpPr>
      <dsp:spPr>
        <a:xfrm>
          <a:off x="6209171" y="2952557"/>
          <a:ext cx="1127551" cy="356308"/>
        </a:xfrm>
        <a:prstGeom prst="roundRect">
          <a:avLst>
            <a:gd name="adj" fmla="val 10000"/>
          </a:avLst>
        </a:prstGeom>
        <a:solidFill>
          <a:schemeClr val="tx1">
            <a:lumMod val="95000"/>
            <a:lumOff val="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/>
            <a:t>Larondo</a:t>
          </a:r>
          <a:r>
            <a:rPr lang="en-US" sz="1000" kern="1200" dirty="0"/>
            <a:t> Ashworth</a:t>
          </a:r>
        </a:p>
      </dsp:txBody>
      <dsp:txXfrm>
        <a:off x="6219607" y="2962993"/>
        <a:ext cx="1106679" cy="335436"/>
      </dsp:txXfrm>
    </dsp:sp>
    <dsp:sp modelId="{C9049D7D-1AA1-E94A-BCB6-BA2484B5AFC4}">
      <dsp:nvSpPr>
        <dsp:cNvPr id="0" name=""/>
        <dsp:cNvSpPr/>
      </dsp:nvSpPr>
      <dsp:spPr>
        <a:xfrm>
          <a:off x="6209171" y="3363682"/>
          <a:ext cx="1127551" cy="356308"/>
        </a:xfrm>
        <a:prstGeom prst="roundRect">
          <a:avLst>
            <a:gd name="adj" fmla="val 10000"/>
          </a:avLst>
        </a:prstGeom>
        <a:solidFill>
          <a:schemeClr val="tx1">
            <a:lumMod val="95000"/>
            <a:lumOff val="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Rick Watson</a:t>
          </a:r>
        </a:p>
      </dsp:txBody>
      <dsp:txXfrm>
        <a:off x="6219607" y="3374118"/>
        <a:ext cx="1106679" cy="335436"/>
      </dsp:txXfrm>
    </dsp:sp>
    <dsp:sp modelId="{23F0898A-DD60-EA4F-8B6C-1367D874E78D}">
      <dsp:nvSpPr>
        <dsp:cNvPr id="0" name=""/>
        <dsp:cNvSpPr/>
      </dsp:nvSpPr>
      <dsp:spPr>
        <a:xfrm>
          <a:off x="6209171" y="3774806"/>
          <a:ext cx="1127551" cy="356308"/>
        </a:xfrm>
        <a:prstGeom prst="roundRect">
          <a:avLst>
            <a:gd name="adj" fmla="val 10000"/>
          </a:avLst>
        </a:prstGeom>
        <a:solidFill>
          <a:schemeClr val="tx1">
            <a:lumMod val="95000"/>
            <a:lumOff val="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William Johnson</a:t>
          </a:r>
        </a:p>
      </dsp:txBody>
      <dsp:txXfrm>
        <a:off x="6219607" y="3785242"/>
        <a:ext cx="1106679" cy="335436"/>
      </dsp:txXfrm>
    </dsp:sp>
    <dsp:sp modelId="{C43BABB8-9CFC-4E45-9006-6D5EBDCB142D}">
      <dsp:nvSpPr>
        <dsp:cNvPr id="0" name=""/>
        <dsp:cNvSpPr/>
      </dsp:nvSpPr>
      <dsp:spPr>
        <a:xfrm>
          <a:off x="7583375" y="0"/>
          <a:ext cx="1409439" cy="4351338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Rules &amp; Mechanics</a:t>
          </a:r>
        </a:p>
      </dsp:txBody>
      <dsp:txXfrm>
        <a:off x="7583375" y="0"/>
        <a:ext cx="1409439" cy="1305401"/>
      </dsp:txXfrm>
    </dsp:sp>
    <dsp:sp modelId="{B158E51F-C00D-7B43-9A4B-AC0D14D7CD75}">
      <dsp:nvSpPr>
        <dsp:cNvPr id="0" name=""/>
        <dsp:cNvSpPr/>
      </dsp:nvSpPr>
      <dsp:spPr>
        <a:xfrm>
          <a:off x="7724319" y="1305401"/>
          <a:ext cx="1127551" cy="2828369"/>
        </a:xfrm>
        <a:prstGeom prst="roundRect">
          <a:avLst>
            <a:gd name="adj" fmla="val 10000"/>
          </a:avLst>
        </a:prstGeom>
        <a:solidFill>
          <a:schemeClr val="tx1">
            <a:lumMod val="95000"/>
            <a:lumOff val="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Rick Watson</a:t>
          </a:r>
        </a:p>
      </dsp:txBody>
      <dsp:txXfrm>
        <a:off x="7757344" y="1338426"/>
        <a:ext cx="1061501" cy="2762319"/>
      </dsp:txXfrm>
    </dsp:sp>
    <dsp:sp modelId="{1136FF7E-F38A-534B-8E9B-773A4838F8B7}">
      <dsp:nvSpPr>
        <dsp:cNvPr id="0" name=""/>
        <dsp:cNvSpPr/>
      </dsp:nvSpPr>
      <dsp:spPr>
        <a:xfrm>
          <a:off x="9098522" y="0"/>
          <a:ext cx="1409439" cy="4351338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Game Management &amp; Basketball 101</a:t>
          </a:r>
        </a:p>
      </dsp:txBody>
      <dsp:txXfrm>
        <a:off x="9098522" y="0"/>
        <a:ext cx="1409439" cy="1305401"/>
      </dsp:txXfrm>
    </dsp:sp>
    <dsp:sp modelId="{69BFB3B7-2BA4-FF4B-8175-D82D66452D25}">
      <dsp:nvSpPr>
        <dsp:cNvPr id="0" name=""/>
        <dsp:cNvSpPr/>
      </dsp:nvSpPr>
      <dsp:spPr>
        <a:xfrm>
          <a:off x="9239466" y="1305401"/>
          <a:ext cx="1127551" cy="2828369"/>
        </a:xfrm>
        <a:prstGeom prst="roundRect">
          <a:avLst>
            <a:gd name="adj" fmla="val 10000"/>
          </a:avLst>
        </a:prstGeom>
        <a:solidFill>
          <a:schemeClr val="tx1">
            <a:lumMod val="95000"/>
            <a:lumOff val="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bg1"/>
              </a:solidFill>
            </a:rPr>
            <a:t>John Lambert</a:t>
          </a:r>
        </a:p>
      </dsp:txBody>
      <dsp:txXfrm>
        <a:off x="9272491" y="1338426"/>
        <a:ext cx="1061501" cy="27623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5990A-DD06-3145-9B33-06A4C80C41F9}">
      <dsp:nvSpPr>
        <dsp:cNvPr id="0" name=""/>
        <dsp:cNvSpPr/>
      </dsp:nvSpPr>
      <dsp:spPr>
        <a:xfrm rot="5400000">
          <a:off x="4261983" y="-1663943"/>
          <a:ext cx="871999" cy="442163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300" kern="1200" dirty="0"/>
            <a:t>$100/game</a:t>
          </a:r>
        </a:p>
      </dsp:txBody>
      <dsp:txXfrm rot="-5400000">
        <a:off x="2487168" y="153439"/>
        <a:ext cx="4379064" cy="786865"/>
      </dsp:txXfrm>
    </dsp:sp>
    <dsp:sp modelId="{92DD4890-C80F-D348-8AE0-2667061B7084}">
      <dsp:nvSpPr>
        <dsp:cNvPr id="0" name=""/>
        <dsp:cNvSpPr/>
      </dsp:nvSpPr>
      <dsp:spPr>
        <a:xfrm>
          <a:off x="0" y="1872"/>
          <a:ext cx="2487167" cy="10899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Varsity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(3 man)</a:t>
          </a:r>
        </a:p>
      </dsp:txBody>
      <dsp:txXfrm>
        <a:off x="53209" y="55081"/>
        <a:ext cx="2380749" cy="983581"/>
      </dsp:txXfrm>
    </dsp:sp>
    <dsp:sp modelId="{6F7B7DD5-6EAD-AC49-A8CD-7A782780BEE1}">
      <dsp:nvSpPr>
        <dsp:cNvPr id="0" name=""/>
        <dsp:cNvSpPr/>
      </dsp:nvSpPr>
      <dsp:spPr>
        <a:xfrm rot="5400000">
          <a:off x="4261983" y="-519444"/>
          <a:ext cx="871999" cy="442163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300" kern="1200" dirty="0"/>
            <a:t>$105/game</a:t>
          </a:r>
        </a:p>
      </dsp:txBody>
      <dsp:txXfrm rot="-5400000">
        <a:off x="2487168" y="1297938"/>
        <a:ext cx="4379064" cy="786865"/>
      </dsp:txXfrm>
    </dsp:sp>
    <dsp:sp modelId="{C9996FF7-96A7-A94E-8D65-EDA2CE0A4309}">
      <dsp:nvSpPr>
        <dsp:cNvPr id="0" name=""/>
        <dsp:cNvSpPr/>
      </dsp:nvSpPr>
      <dsp:spPr>
        <a:xfrm>
          <a:off x="0" y="1146371"/>
          <a:ext cx="2487167" cy="10899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Varsity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(2 man)</a:t>
          </a:r>
        </a:p>
      </dsp:txBody>
      <dsp:txXfrm>
        <a:off x="53209" y="1199580"/>
        <a:ext cx="2380749" cy="983581"/>
      </dsp:txXfrm>
    </dsp:sp>
    <dsp:sp modelId="{5E148DDD-E8AB-F647-ACC8-BAA1142BBA2C}">
      <dsp:nvSpPr>
        <dsp:cNvPr id="0" name=""/>
        <dsp:cNvSpPr/>
      </dsp:nvSpPr>
      <dsp:spPr>
        <a:xfrm rot="5400000">
          <a:off x="4261983" y="625054"/>
          <a:ext cx="871999" cy="442163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300" kern="1200" dirty="0"/>
            <a:t>$85/game</a:t>
          </a:r>
        </a:p>
      </dsp:txBody>
      <dsp:txXfrm rot="-5400000">
        <a:off x="2487168" y="2442437"/>
        <a:ext cx="4379064" cy="786865"/>
      </dsp:txXfrm>
    </dsp:sp>
    <dsp:sp modelId="{583A2960-B4FF-7945-A1B0-6DC2599FD856}">
      <dsp:nvSpPr>
        <dsp:cNvPr id="0" name=""/>
        <dsp:cNvSpPr/>
      </dsp:nvSpPr>
      <dsp:spPr>
        <a:xfrm>
          <a:off x="0" y="2290870"/>
          <a:ext cx="2487167" cy="10899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Freshman/JV</a:t>
          </a:r>
        </a:p>
      </dsp:txBody>
      <dsp:txXfrm>
        <a:off x="53209" y="2344079"/>
        <a:ext cx="2380749" cy="983581"/>
      </dsp:txXfrm>
    </dsp:sp>
    <dsp:sp modelId="{A8AF50AC-4B9A-B14C-A211-7F66C361FDA3}">
      <dsp:nvSpPr>
        <dsp:cNvPr id="0" name=""/>
        <dsp:cNvSpPr/>
      </dsp:nvSpPr>
      <dsp:spPr>
        <a:xfrm rot="5400000">
          <a:off x="4261983" y="1769553"/>
          <a:ext cx="871999" cy="442163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300" kern="1200" dirty="0"/>
            <a:t>$77/game</a:t>
          </a:r>
        </a:p>
      </dsp:txBody>
      <dsp:txXfrm rot="-5400000">
        <a:off x="2487168" y="3586936"/>
        <a:ext cx="4379064" cy="786865"/>
      </dsp:txXfrm>
    </dsp:sp>
    <dsp:sp modelId="{429D2E77-7E73-474D-B518-C76536B65094}">
      <dsp:nvSpPr>
        <dsp:cNvPr id="0" name=""/>
        <dsp:cNvSpPr/>
      </dsp:nvSpPr>
      <dsp:spPr>
        <a:xfrm>
          <a:off x="0" y="3435369"/>
          <a:ext cx="2487167" cy="10899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Middle School</a:t>
          </a:r>
        </a:p>
      </dsp:txBody>
      <dsp:txXfrm>
        <a:off x="53209" y="3488578"/>
        <a:ext cx="2380749" cy="983581"/>
      </dsp:txXfrm>
    </dsp:sp>
    <dsp:sp modelId="{2EAE02F4-FF6F-AF40-9AE0-570A660CD824}">
      <dsp:nvSpPr>
        <dsp:cNvPr id="0" name=""/>
        <dsp:cNvSpPr/>
      </dsp:nvSpPr>
      <dsp:spPr>
        <a:xfrm rot="5400000">
          <a:off x="4261983" y="2914053"/>
          <a:ext cx="871999" cy="442163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300" kern="1200" dirty="0"/>
            <a:t>2 man - $50/game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300" kern="1200" dirty="0"/>
            <a:t>1 man - $54/game</a:t>
          </a:r>
        </a:p>
      </dsp:txBody>
      <dsp:txXfrm rot="-5400000">
        <a:off x="2487168" y="4731436"/>
        <a:ext cx="4379064" cy="786865"/>
      </dsp:txXfrm>
    </dsp:sp>
    <dsp:sp modelId="{B724B25F-09FA-A04B-A0E3-B115F30FE4F6}">
      <dsp:nvSpPr>
        <dsp:cNvPr id="0" name=""/>
        <dsp:cNvSpPr/>
      </dsp:nvSpPr>
      <dsp:spPr>
        <a:xfrm>
          <a:off x="0" y="4579869"/>
          <a:ext cx="2487167" cy="10899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Spotsy/Stafford/</a:t>
          </a:r>
          <a:r>
            <a:rPr lang="en-US" sz="1600" kern="1200" dirty="0" err="1"/>
            <a:t>Fred'bg</a:t>
          </a:r>
          <a:r>
            <a:rPr lang="en-US" sz="1600" kern="1200" dirty="0"/>
            <a:t> Parks &amp; Rec</a:t>
          </a:r>
        </a:p>
      </dsp:txBody>
      <dsp:txXfrm>
        <a:off x="53209" y="4633078"/>
        <a:ext cx="2380749" cy="983581"/>
      </dsp:txXfrm>
    </dsp:sp>
    <dsp:sp modelId="{DCBC835A-39FE-E546-A12C-E6B90DBD8A13}">
      <dsp:nvSpPr>
        <dsp:cNvPr id="0" name=""/>
        <dsp:cNvSpPr/>
      </dsp:nvSpPr>
      <dsp:spPr>
        <a:xfrm rot="5400000">
          <a:off x="4261983" y="4058552"/>
          <a:ext cx="871999" cy="442163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300" kern="1200" dirty="0"/>
            <a:t>$45/game</a:t>
          </a:r>
        </a:p>
      </dsp:txBody>
      <dsp:txXfrm rot="-5400000">
        <a:off x="2487168" y="5875935"/>
        <a:ext cx="4379064" cy="786865"/>
      </dsp:txXfrm>
    </dsp:sp>
    <dsp:sp modelId="{F84BCEE8-E323-4D43-8BE0-1020AF50561E}">
      <dsp:nvSpPr>
        <dsp:cNvPr id="0" name=""/>
        <dsp:cNvSpPr/>
      </dsp:nvSpPr>
      <dsp:spPr>
        <a:xfrm>
          <a:off x="0" y="5724368"/>
          <a:ext cx="2487167" cy="10899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YMCA</a:t>
          </a:r>
        </a:p>
      </dsp:txBody>
      <dsp:txXfrm>
        <a:off x="53209" y="5777577"/>
        <a:ext cx="2380749" cy="9835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EAE5AE-00E9-E142-988D-321F059DDF8C}">
      <dsp:nvSpPr>
        <dsp:cNvPr id="0" name=""/>
        <dsp:cNvSpPr/>
      </dsp:nvSpPr>
      <dsp:spPr>
        <a:xfrm>
          <a:off x="-5365202" y="-821600"/>
          <a:ext cx="6388550" cy="6388550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F4D109-7106-D340-9F5F-D2ADE7E98386}">
      <dsp:nvSpPr>
        <dsp:cNvPr id="0" name=""/>
        <dsp:cNvSpPr/>
      </dsp:nvSpPr>
      <dsp:spPr>
        <a:xfrm>
          <a:off x="535762" y="364822"/>
          <a:ext cx="6015973" cy="730024"/>
        </a:xfrm>
        <a:prstGeom prst="rect">
          <a:avLst/>
        </a:prstGeom>
        <a:gradFill rotWithShape="0">
          <a:gsLst>
            <a:gs pos="100000">
              <a:schemeClr val="bg1">
                <a:lumMod val="50000"/>
              </a:schemeClr>
            </a:gs>
            <a:gs pos="85000">
              <a:srgbClr val="FF9300"/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945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&gt; 72 hours or more from game time</a:t>
          </a:r>
        </a:p>
      </dsp:txBody>
      <dsp:txXfrm>
        <a:off x="535762" y="364822"/>
        <a:ext cx="6015973" cy="730024"/>
      </dsp:txXfrm>
    </dsp:sp>
    <dsp:sp modelId="{0A468EE6-717D-2443-8D6C-9DE25CEEC171}">
      <dsp:nvSpPr>
        <dsp:cNvPr id="0" name=""/>
        <dsp:cNvSpPr/>
      </dsp:nvSpPr>
      <dsp:spPr>
        <a:xfrm>
          <a:off x="79497" y="273569"/>
          <a:ext cx="912530" cy="91253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DF2EABF-6349-EB45-9647-F113D3A7D7ED}">
      <dsp:nvSpPr>
        <dsp:cNvPr id="0" name=""/>
        <dsp:cNvSpPr/>
      </dsp:nvSpPr>
      <dsp:spPr>
        <a:xfrm>
          <a:off x="954302" y="1460049"/>
          <a:ext cx="5597433" cy="730024"/>
        </a:xfrm>
        <a:prstGeom prst="rect">
          <a:avLst/>
        </a:prstGeom>
        <a:gradFill rotWithShape="0">
          <a:gsLst>
            <a:gs pos="100000">
              <a:schemeClr val="bg1">
                <a:lumMod val="50000"/>
              </a:schemeClr>
            </a:gs>
            <a:gs pos="85000">
              <a:srgbClr val="FF9300"/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945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24 - 72 hours from game time</a:t>
          </a:r>
        </a:p>
      </dsp:txBody>
      <dsp:txXfrm>
        <a:off x="954302" y="1460049"/>
        <a:ext cx="5597433" cy="730024"/>
      </dsp:txXfrm>
    </dsp:sp>
    <dsp:sp modelId="{BC8C64AA-7F08-A149-8CE1-CD33907A75C5}">
      <dsp:nvSpPr>
        <dsp:cNvPr id="0" name=""/>
        <dsp:cNvSpPr/>
      </dsp:nvSpPr>
      <dsp:spPr>
        <a:xfrm>
          <a:off x="498037" y="1368796"/>
          <a:ext cx="912530" cy="91253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F768A0E-D06C-C441-B682-CB12CCCF5680}">
      <dsp:nvSpPr>
        <dsp:cNvPr id="0" name=""/>
        <dsp:cNvSpPr/>
      </dsp:nvSpPr>
      <dsp:spPr>
        <a:xfrm>
          <a:off x="954302" y="2555276"/>
          <a:ext cx="5597433" cy="730024"/>
        </a:xfrm>
        <a:prstGeom prst="rect">
          <a:avLst/>
        </a:prstGeom>
        <a:gradFill rotWithShape="0">
          <a:gsLst>
            <a:gs pos="100000">
              <a:schemeClr val="bg1">
                <a:lumMod val="50000"/>
              </a:schemeClr>
            </a:gs>
            <a:gs pos="85000">
              <a:srgbClr val="FF9300"/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945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&lt; 24 hours from game time</a:t>
          </a:r>
        </a:p>
      </dsp:txBody>
      <dsp:txXfrm>
        <a:off x="954302" y="2555276"/>
        <a:ext cx="5597433" cy="730024"/>
      </dsp:txXfrm>
    </dsp:sp>
    <dsp:sp modelId="{087D051D-16E7-6644-9CEF-DEE525AF3DC1}">
      <dsp:nvSpPr>
        <dsp:cNvPr id="0" name=""/>
        <dsp:cNvSpPr/>
      </dsp:nvSpPr>
      <dsp:spPr>
        <a:xfrm>
          <a:off x="498037" y="2464022"/>
          <a:ext cx="912530" cy="91253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F728DC9-114C-7140-AA1D-35826FB256B2}">
      <dsp:nvSpPr>
        <dsp:cNvPr id="0" name=""/>
        <dsp:cNvSpPr/>
      </dsp:nvSpPr>
      <dsp:spPr>
        <a:xfrm>
          <a:off x="535762" y="3650502"/>
          <a:ext cx="6015973" cy="730024"/>
        </a:xfrm>
        <a:prstGeom prst="rect">
          <a:avLst/>
        </a:prstGeom>
        <a:gradFill rotWithShape="0">
          <a:gsLst>
            <a:gs pos="100000">
              <a:schemeClr val="bg1">
                <a:lumMod val="50000"/>
              </a:schemeClr>
            </a:gs>
            <a:gs pos="85000">
              <a:srgbClr val="FF9300"/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945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No show or notice is after 12 pm on game day</a:t>
          </a:r>
        </a:p>
      </dsp:txBody>
      <dsp:txXfrm>
        <a:off x="535762" y="3650502"/>
        <a:ext cx="6015973" cy="730024"/>
      </dsp:txXfrm>
    </dsp:sp>
    <dsp:sp modelId="{36B4CAF1-AA5F-2942-A409-E3C93DE61D3F}">
      <dsp:nvSpPr>
        <dsp:cNvPr id="0" name=""/>
        <dsp:cNvSpPr/>
      </dsp:nvSpPr>
      <dsp:spPr>
        <a:xfrm>
          <a:off x="79497" y="3559249"/>
          <a:ext cx="912530" cy="91253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06181-D637-CE43-A2F3-2389642C46F7}" type="datetimeFigureOut">
              <a:rPr lang="en-US" smtClean="0"/>
              <a:t>9/15/24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13FA3-CFDF-D341-B549-4E56AE775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9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13FA3-CFDF-D341-B549-4E56AE7750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1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7D89-AECA-C24E-B342-4B404BBC45EE}" type="datetimeFigureOut">
              <a:rPr lang="en-US" smtClean="0"/>
              <a:t>9/15/24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A8B94-B630-3C49-BEC6-9A6ED1C01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8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7D89-AECA-C24E-B342-4B404BBC45EE}" type="datetimeFigureOut">
              <a:rPr lang="en-US" smtClean="0"/>
              <a:t>9/15/24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A8B94-B630-3C49-BEC6-9A6ED1C01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37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7D89-AECA-C24E-B342-4B404BBC45EE}" type="datetimeFigureOut">
              <a:rPr lang="en-US" smtClean="0"/>
              <a:t>9/15/24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A8B94-B630-3C49-BEC6-9A6ED1C01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98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7D89-AECA-C24E-B342-4B404BBC45EE}" type="datetimeFigureOut">
              <a:rPr lang="en-US" smtClean="0"/>
              <a:t>9/15/24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A8B94-B630-3C49-BEC6-9A6ED1C01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14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7D89-AECA-C24E-B342-4B404BBC45EE}" type="datetimeFigureOut">
              <a:rPr lang="en-US" smtClean="0"/>
              <a:t>9/15/24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A8B94-B630-3C49-BEC6-9A6ED1C01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75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7D89-AECA-C24E-B342-4B404BBC45EE}" type="datetimeFigureOut">
              <a:rPr lang="en-US" smtClean="0"/>
              <a:t>9/15/24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A8B94-B630-3C49-BEC6-9A6ED1C01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51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7D89-AECA-C24E-B342-4B404BBC45EE}" type="datetimeFigureOut">
              <a:rPr lang="en-US" smtClean="0"/>
              <a:t>9/15/24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A8B94-B630-3C49-BEC6-9A6ED1C01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0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7D89-AECA-C24E-B342-4B404BBC45EE}" type="datetimeFigureOut">
              <a:rPr lang="en-US" smtClean="0"/>
              <a:t>9/15/24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A8B94-B630-3C49-BEC6-9A6ED1C01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71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7D89-AECA-C24E-B342-4B404BBC45EE}" type="datetimeFigureOut">
              <a:rPr lang="en-US" smtClean="0"/>
              <a:t>9/15/24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A8B94-B630-3C49-BEC6-9A6ED1C01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13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7D89-AECA-C24E-B342-4B404BBC45EE}" type="datetimeFigureOut">
              <a:rPr lang="en-US" smtClean="0"/>
              <a:t>9/15/24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A8B94-B630-3C49-BEC6-9A6ED1C01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19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7D89-AECA-C24E-B342-4B404BBC45EE}" type="datetimeFigureOut">
              <a:rPr lang="en-US" smtClean="0"/>
              <a:t>9/15/24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A8B94-B630-3C49-BEC6-9A6ED1C01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8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487D89-AECA-C24E-B342-4B404BBC45EE}" type="datetimeFigureOut">
              <a:rPr lang="en-US" smtClean="0"/>
              <a:t>9/15/24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1A8B94-B630-3C49-BEC6-9A6ED1C01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8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histle.vhsl.or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rbitersports.com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bboafred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" y="0"/>
            <a:ext cx="6099048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B7CBD3-69C4-309A-91FD-D308E784FD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556" y="637762"/>
            <a:ext cx="4284417" cy="5576767"/>
          </a:xfrm>
        </p:spPr>
        <p:txBody>
          <a:bodyPr anchor="t"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BATTLEFIELD BASKETBALL OFFICIALS' ASSOCIATION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B6E2B8AA-FC6F-753F-368B-C3A77DE27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9465" y="4755731"/>
            <a:ext cx="4305856" cy="1458800"/>
          </a:xfrm>
        </p:spPr>
        <p:txBody>
          <a:bodyPr anchor="t">
            <a:normAutofit/>
          </a:bodyPr>
          <a:lstStyle/>
          <a:p>
            <a:pPr algn="l"/>
            <a:r>
              <a:rPr lang="en-US"/>
              <a:t>2024 – 2025 SEASON </a:t>
            </a:r>
          </a:p>
          <a:p>
            <a:pPr algn="l"/>
            <a:r>
              <a:rPr lang="en-US">
                <a:latin typeface="Segoe Script" panose="020B0804020000000003" pitchFamily="34" charset="0"/>
                <a:cs typeface="Cavolini" panose="020B0604020202020204" pitchFamily="34" charset="0"/>
              </a:rPr>
              <a:t>WELCOME MEETING</a:t>
            </a:r>
          </a:p>
        </p:txBody>
      </p:sp>
      <p:pic>
        <p:nvPicPr>
          <p:cNvPr id="7" name="Google Shape;57;p13" descr="A basketball logo with a basketball hoop and a ball&#10;&#10;Description automatically generated">
            <a:extLst>
              <a:ext uri="{FF2B5EF4-FFF2-40B4-BE49-F238E27FC236}">
                <a16:creationId xmlns:a16="http://schemas.microsoft.com/office/drawing/2014/main" id="{F13EF2AF-7CC7-C0F7-6715-E7220EDB06E1}"/>
              </a:ext>
            </a:extLst>
          </p:cNvPr>
          <p:cNvPicPr preferRelativeResize="0"/>
          <p:nvPr/>
        </p:nvPicPr>
        <p:blipFill>
          <a:blip r:embed="rId2"/>
          <a:srcRect t="4842" r="-1" b="3601"/>
          <a:stretch/>
        </p:blipFill>
        <p:spPr>
          <a:xfrm>
            <a:off x="7100227" y="637762"/>
            <a:ext cx="3579286" cy="3579308"/>
          </a:xfrm>
          <a:prstGeom prst="rect">
            <a:avLst/>
          </a:prstGeom>
          <a:noFill/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4420" y="4549143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69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55EC5D-E8EC-0CD4-CF68-8D2E3E460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761" y="91041"/>
            <a:ext cx="9392421" cy="13308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Independent Contractor Agreement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183D8A-4E9D-59BF-CE0B-6C8DB33E3D70}"/>
              </a:ext>
            </a:extLst>
          </p:cNvPr>
          <p:cNvSpPr txBox="1"/>
          <p:nvPr/>
        </p:nvSpPr>
        <p:spPr>
          <a:xfrm>
            <a:off x="305761" y="2061836"/>
            <a:ext cx="7363508" cy="50099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3400" dirty="0">
                <a:solidFill>
                  <a:srgbClr val="FF9300"/>
                </a:solidFill>
              </a:rPr>
              <a:t>An independent contractor agreement helps both parties establish a clear, mutually agreed-upon framework for their working relationship.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Provides clarity and structure - scope of work, relationship of parties, payment terms, etc.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Specifies the responsibilities and expectations of both parties.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Terms and conditions under which the BBOA and contractor will operate.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Clarifies the contractor's status -  important for tax purposes.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Clauses related to confidentiality and intellectual property rights.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85DA17A4-B251-4660-1EF9-0096453B7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4245" y="2184914"/>
            <a:ext cx="3438749" cy="3755915"/>
          </a:xfrm>
          <a:prstGeom prst="rect">
            <a:avLst/>
          </a:prstGeom>
          <a:noFill/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4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D5989E-232C-DCEF-04B3-9DAF7A715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CODE OF PROFESSIONALISM, CONDUCT &amp; ETHICS</a:t>
            </a:r>
          </a:p>
        </p:txBody>
      </p:sp>
      <p:pic>
        <p:nvPicPr>
          <p:cNvPr id="5" name="Picture 4" descr="A close-up of a basketball official's statement&#10;&#10;Description automatically generated">
            <a:extLst>
              <a:ext uri="{FF2B5EF4-FFF2-40B4-BE49-F238E27FC236}">
                <a16:creationId xmlns:a16="http://schemas.microsoft.com/office/drawing/2014/main" id="{56438515-8185-3C18-040F-69680B619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961098"/>
            <a:ext cx="10905066" cy="395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4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D5989E-232C-DCEF-04B3-9DAF7A715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CODE OF PROFESSIONALISM, CONDUCT &amp; ETHICS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A8BF8-F467-3351-F386-E28D9640C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32" y="202659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Professionalism</a:t>
            </a:r>
            <a:endParaRPr lang="en-US" dirty="0"/>
          </a:p>
          <a:p>
            <a:r>
              <a:rPr lang="en-US" sz="2000" dirty="0"/>
              <a:t>Respect &amp; Courtesy</a:t>
            </a:r>
          </a:p>
          <a:p>
            <a:r>
              <a:rPr lang="en-US" sz="2000" dirty="0"/>
              <a:t>Communication</a:t>
            </a:r>
          </a:p>
          <a:p>
            <a:r>
              <a:rPr lang="en-US" sz="2000" dirty="0"/>
              <a:t>Appearance</a:t>
            </a:r>
          </a:p>
          <a:p>
            <a:r>
              <a:rPr lang="en-US" sz="2000" dirty="0"/>
              <a:t>Decision-making, etc.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963781-60B5-90A8-BF79-A4A6F6E5D6D9}"/>
              </a:ext>
            </a:extLst>
          </p:cNvPr>
          <p:cNvSpPr txBox="1"/>
          <p:nvPr/>
        </p:nvSpPr>
        <p:spPr>
          <a:xfrm>
            <a:off x="4818413" y="2026595"/>
            <a:ext cx="609797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/>
              <a:t>Conduct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Preparing for games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Pre- and Post-game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Punctuality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On the Court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Knowledge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Mechanics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Decision-mak</a:t>
            </a:r>
            <a:r>
              <a:rPr lang="en-US" sz="2000" dirty="0"/>
              <a:t>ing, etc.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34E0A9-23FA-A912-797F-B9760F1FCA3C}"/>
              </a:ext>
            </a:extLst>
          </p:cNvPr>
          <p:cNvSpPr txBox="1"/>
          <p:nvPr/>
        </p:nvSpPr>
        <p:spPr>
          <a:xfrm>
            <a:off x="9143011" y="1923544"/>
            <a:ext cx="609797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latin typeface="+mj-lt"/>
                <a:ea typeface="+mj-ea"/>
                <a:cs typeface="+mj-cs"/>
              </a:rPr>
              <a:t>Ethics</a:t>
            </a:r>
          </a:p>
          <a:p>
            <a:r>
              <a:rPr lang="en-US" sz="1800" dirty="0">
                <a:latin typeface="+mj-lt"/>
                <a:ea typeface="+mj-ea"/>
                <a:cs typeface="+mj-cs"/>
              </a:rPr>
              <a:t>Honesty</a:t>
            </a:r>
          </a:p>
          <a:p>
            <a:r>
              <a:rPr lang="en-US" sz="1800" dirty="0">
                <a:latin typeface="+mj-lt"/>
                <a:ea typeface="+mj-ea"/>
                <a:cs typeface="+mj-cs"/>
              </a:rPr>
              <a:t>Gifts/Benefits</a:t>
            </a:r>
          </a:p>
          <a:p>
            <a:r>
              <a:rPr lang="en-US" sz="1800" dirty="0">
                <a:latin typeface="+mj-lt"/>
                <a:ea typeface="+mj-ea"/>
                <a:cs typeface="+mj-cs"/>
              </a:rPr>
              <a:t>Confidentiality</a:t>
            </a:r>
          </a:p>
          <a:p>
            <a:r>
              <a:rPr lang="en-US" sz="1800" dirty="0">
                <a:latin typeface="+mj-lt"/>
                <a:ea typeface="+mj-ea"/>
                <a:cs typeface="+mj-cs"/>
              </a:rPr>
              <a:t>Conflicts of Interest</a:t>
            </a:r>
            <a:r>
              <a:rPr lang="en-US" sz="1800" i="1" dirty="0"/>
              <a:t>, etc.</a:t>
            </a:r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73B94563-1A67-736E-70F0-BE996C6DD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4883" y="3837879"/>
            <a:ext cx="1775120" cy="19388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5471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A212E2-03C4-2F31-6FD8-5178F860F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dirty="0"/>
              <a:t>Pledge of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5A4DF-2F69-1DCE-2231-66BB8394E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en-US" sz="2400" dirty="0"/>
              <a:t>BBOA’s Commitment to its membership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Respect &amp; Recognition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Fair Compensation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Support &amp; Resources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Timing of Scheduling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Safe &amp; Positive Environment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Professional Development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Open &amp; Timely Communication</a:t>
            </a:r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A0A5965B-7019-43B9-79A7-A54E30D70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4245" y="2184914"/>
            <a:ext cx="3438749" cy="3755915"/>
          </a:xfrm>
          <a:prstGeom prst="rect">
            <a:avLst/>
          </a:prstGeom>
          <a:noFill/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71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5989E-232C-DCEF-04B3-9DAF7A715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31" y="-21903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BBOA MEMBERSHIP</a:t>
            </a:r>
          </a:p>
        </p:txBody>
      </p:sp>
      <p:pic>
        <p:nvPicPr>
          <p:cNvPr id="6" name="Google Shape;136;p23" title="Membership - Free of Charge Creative Commons Chalkboard image">
            <a:extLst>
              <a:ext uri="{FF2B5EF4-FFF2-40B4-BE49-F238E27FC236}">
                <a16:creationId xmlns:a16="http://schemas.microsoft.com/office/drawing/2014/main" id="{67C359E1-C5C8-E726-564D-8847171DB04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52589">
            <a:off x="8401499" y="1531613"/>
            <a:ext cx="2159745" cy="1243590"/>
          </a:xfrm>
          <a:prstGeom prst="rect">
            <a:avLst/>
          </a:prstGeom>
          <a:noFill/>
          <a:ln>
            <a:noFill/>
          </a:ln>
          <a:effectLst>
            <a:softEdge rad="126731"/>
          </a:effectLst>
        </p:spPr>
      </p:pic>
      <p:sp>
        <p:nvSpPr>
          <p:cNvPr id="7" name="Google Shape;135;p23">
            <a:extLst>
              <a:ext uri="{FF2B5EF4-FFF2-40B4-BE49-F238E27FC236}">
                <a16:creationId xmlns:a16="http://schemas.microsoft.com/office/drawing/2014/main" id="{85734575-838C-3D48-1BB4-DD109EDCFCFB}"/>
              </a:ext>
            </a:extLst>
          </p:cNvPr>
          <p:cNvSpPr txBox="1"/>
          <p:nvPr/>
        </p:nvSpPr>
        <p:spPr>
          <a:xfrm>
            <a:off x="408981" y="1106529"/>
            <a:ext cx="11410485" cy="424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2800" dirty="0">
                <a:solidFill>
                  <a:schemeClr val="lt1"/>
                </a:solidFill>
              </a:rPr>
              <a:t>BBOA Membership Dues - </a:t>
            </a:r>
            <a:r>
              <a:rPr lang="en" sz="2800" b="1" dirty="0">
                <a:solidFill>
                  <a:schemeClr val="lt1"/>
                </a:solidFill>
              </a:rPr>
              <a:t>$50</a:t>
            </a: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2800" dirty="0">
                <a:solidFill>
                  <a:schemeClr val="lt1"/>
                </a:solidFill>
              </a:rPr>
              <a:t>Deducted from pay</a:t>
            </a: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2800" dirty="0">
                <a:solidFill>
                  <a:schemeClr val="lt1"/>
                </a:solidFill>
              </a:rPr>
              <a:t>Members receive rule book, official manual, training, &amp; swag bag</a:t>
            </a: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2800" dirty="0">
                <a:solidFill>
                  <a:schemeClr val="lt1"/>
                </a:solidFill>
              </a:rPr>
              <a:t>Social e</a:t>
            </a:r>
            <a:r>
              <a:rPr lang="en-US" sz="2800" dirty="0" err="1">
                <a:solidFill>
                  <a:schemeClr val="lt1"/>
                </a:solidFill>
              </a:rPr>
              <a:t>ve</a:t>
            </a:r>
            <a:r>
              <a:rPr lang="en" sz="2800" dirty="0" err="1">
                <a:solidFill>
                  <a:schemeClr val="lt1"/>
                </a:solidFill>
              </a:rPr>
              <a:t>nt</a:t>
            </a:r>
            <a:endParaRPr lang="en" sz="28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930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20;p21" title="Public Domain Clip Art Image | Sign Up | ID: 13925377813545 ...">
            <a:extLst>
              <a:ext uri="{FF2B5EF4-FFF2-40B4-BE49-F238E27FC236}">
                <a16:creationId xmlns:a16="http://schemas.microsoft.com/office/drawing/2014/main" id="{5EB85FEB-BEDA-EE5C-08F4-BE046D8AC1F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304558">
            <a:off x="8153915" y="2435195"/>
            <a:ext cx="2906445" cy="19876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D5989E-232C-DCEF-04B3-9DAF7A715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8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VHSL REGISTRATION</a:t>
            </a:r>
          </a:p>
        </p:txBody>
      </p:sp>
      <p:sp>
        <p:nvSpPr>
          <p:cNvPr id="3" name="Google Shape;119;p21">
            <a:extLst>
              <a:ext uri="{FF2B5EF4-FFF2-40B4-BE49-F238E27FC236}">
                <a16:creationId xmlns:a16="http://schemas.microsoft.com/office/drawing/2014/main" id="{DE9057FE-64F5-9212-3222-63F3FC9EA16F}"/>
              </a:ext>
            </a:extLst>
          </p:cNvPr>
          <p:cNvSpPr txBox="1"/>
          <p:nvPr/>
        </p:nvSpPr>
        <p:spPr>
          <a:xfrm>
            <a:off x="408983" y="1182808"/>
            <a:ext cx="9198155" cy="419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</a:pPr>
            <a:r>
              <a:rPr lang="en" sz="2800" dirty="0">
                <a:solidFill>
                  <a:schemeClr val="lt1"/>
                </a:solidFill>
              </a:rPr>
              <a:t>VHSL Registration:  </a:t>
            </a:r>
            <a:r>
              <a:rPr lang="en" sz="2800" u="sng" dirty="0">
                <a:solidFill>
                  <a:srgbClr val="FF93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www.whistle.vhsl.org</a:t>
            </a:r>
            <a:endParaRPr lang="en" sz="2800" u="sng" dirty="0">
              <a:solidFill>
                <a:srgbClr val="FF9300"/>
              </a:solidFill>
            </a:endParaRPr>
          </a:p>
          <a:p>
            <a:pPr marL="1028700" lvl="1" indent="-457200">
              <a:lnSpc>
                <a:spcPct val="115000"/>
              </a:lnSpc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2800" b="1" dirty="0">
                <a:solidFill>
                  <a:schemeClr val="lt1"/>
                </a:solidFill>
              </a:rPr>
              <a:t>$45</a:t>
            </a:r>
            <a:r>
              <a:rPr lang="en" sz="2800" dirty="0">
                <a:solidFill>
                  <a:schemeClr val="lt1"/>
                </a:solidFill>
              </a:rPr>
              <a:t> – paid by </a:t>
            </a:r>
            <a:r>
              <a:rPr lang="en" sz="2800" dirty="0" err="1">
                <a:solidFill>
                  <a:schemeClr val="lt1"/>
                </a:solidFill>
              </a:rPr>
              <a:t>offic</a:t>
            </a:r>
            <a:r>
              <a:rPr lang="en-US" sz="2800" dirty="0" err="1">
                <a:solidFill>
                  <a:schemeClr val="lt1"/>
                </a:solidFill>
              </a:rPr>
              <a:t>i</a:t>
            </a:r>
            <a:r>
              <a:rPr lang="en" sz="2800" dirty="0">
                <a:solidFill>
                  <a:schemeClr val="lt1"/>
                </a:solidFill>
              </a:rPr>
              <a:t>al at time of registration</a:t>
            </a:r>
          </a:p>
          <a:p>
            <a:pPr marL="1028700" lvl="1" indent="-457200">
              <a:lnSpc>
                <a:spcPct val="115000"/>
              </a:lnSpc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2800" dirty="0">
                <a:solidFill>
                  <a:schemeClr val="lt1"/>
                </a:solidFill>
              </a:rPr>
              <a:t>Includes liability insurance coverage</a:t>
            </a:r>
          </a:p>
          <a:p>
            <a:pPr marL="1028700" lvl="1" indent="-457200">
              <a:lnSpc>
                <a:spcPct val="115000"/>
              </a:lnSpc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</a:pPr>
            <a:endParaRPr lang="en" sz="2800" dirty="0">
              <a:solidFill>
                <a:schemeClr val="lt1"/>
              </a:solidFill>
            </a:endParaRPr>
          </a:p>
          <a:p>
            <a:pPr marL="1143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</a:pPr>
            <a:r>
              <a:rPr lang="en" sz="2800" dirty="0">
                <a:solidFill>
                  <a:schemeClr val="lt1"/>
                </a:solidFill>
              </a:rPr>
              <a:t>Next Steps (</a:t>
            </a:r>
            <a:r>
              <a:rPr lang="en" sz="2800" i="1" dirty="0">
                <a:solidFill>
                  <a:schemeClr val="lt1"/>
                </a:solidFill>
              </a:rPr>
              <a:t>More to come</a:t>
            </a:r>
            <a:r>
              <a:rPr lang="en" sz="2800" dirty="0">
                <a:solidFill>
                  <a:schemeClr val="lt1"/>
                </a:solidFill>
              </a:rPr>
              <a:t>)</a:t>
            </a:r>
          </a:p>
          <a:p>
            <a:pPr marL="5715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ingdings" pitchFamily="2" charset="2"/>
              <a:buChar char="Ø"/>
            </a:pPr>
            <a:r>
              <a:rPr lang="en" sz="2800" dirty="0">
                <a:solidFill>
                  <a:schemeClr val="lt1"/>
                </a:solidFill>
              </a:rPr>
              <a:t>VHSL Rules Clinic</a:t>
            </a:r>
          </a:p>
          <a:p>
            <a:pPr marL="5715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ingdings" pitchFamily="2" charset="2"/>
              <a:buChar char="Ø"/>
            </a:pPr>
            <a:r>
              <a:rPr lang="en" sz="2800" dirty="0">
                <a:solidFill>
                  <a:schemeClr val="lt1"/>
                </a:solidFill>
              </a:rPr>
              <a:t>“Understanding VHSL Policy” video</a:t>
            </a:r>
          </a:p>
          <a:p>
            <a:pPr marL="5715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ingdings" pitchFamily="2" charset="2"/>
              <a:buChar char="Ø"/>
            </a:pPr>
            <a:r>
              <a:rPr lang="en" sz="2800" dirty="0">
                <a:solidFill>
                  <a:schemeClr val="lt1"/>
                </a:solidFill>
              </a:rPr>
              <a:t>Complete the corresponding test</a:t>
            </a:r>
          </a:p>
        </p:txBody>
      </p:sp>
    </p:spTree>
    <p:extLst>
      <p:ext uri="{BB962C8B-B14F-4D97-AF65-F5344CB8AC3E}">
        <p14:creationId xmlns:p14="http://schemas.microsoft.com/office/powerpoint/2010/main" val="2145188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0C7DD97-49DC-4BFD-951D-CFF51B976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141571" y="70488"/>
            <a:ext cx="3501861" cy="3501861"/>
            <a:chOff x="4690043" y="291695"/>
            <a:chExt cx="3055711" cy="305571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7DCFDCC-147C-40CA-BFDF-2848A4297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90043" y="291695"/>
              <a:ext cx="3055711" cy="3055711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1F8CA31-10D7-4B78-877D-2D21FBE553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90043" y="291695"/>
              <a:ext cx="3055711" cy="3055711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76786CF-68E6-476D-909E-8522718B7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5057" y="3240578"/>
            <a:ext cx="3297290" cy="3297290"/>
            <a:chOff x="4690043" y="291695"/>
            <a:chExt cx="3055711" cy="305571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6D8E882-7D0E-42D7-99C8-D4865D7DA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90043" y="291695"/>
              <a:ext cx="3055711" cy="3055711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15F1597-6BCF-45F1-9AC9-B142DD476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90043" y="291695"/>
              <a:ext cx="3055711" cy="3055711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EAED1919-54A1-41C9-B30B-A3FF3F58E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26220" y="30573"/>
            <a:ext cx="3483100" cy="34831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0828" y="1091857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AC0668E-2E6B-A118-1774-DE5581C76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213" y="1429878"/>
            <a:ext cx="2584794" cy="672046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FFFEB18F-F81F-4CED-BE64-EB888A77C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093" y="3195231"/>
            <a:ext cx="3281677" cy="328167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asketball on a wood floor&#10;&#10;Description automatically generated">
            <a:extLst>
              <a:ext uri="{FF2B5EF4-FFF2-40B4-BE49-F238E27FC236}">
                <a16:creationId xmlns:a16="http://schemas.microsoft.com/office/drawing/2014/main" id="{476238D8-29EF-3DFB-1CE3-27BADE8DB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514" y="4203218"/>
            <a:ext cx="2318835" cy="1298547"/>
          </a:xfrm>
          <a:prstGeom prst="rect">
            <a:avLst/>
          </a:prstGeom>
        </p:spPr>
      </p:pic>
      <p:grpSp>
        <p:nvGrpSpPr>
          <p:cNvPr id="30" name="Graphic 4">
            <a:extLst>
              <a:ext uri="{FF2B5EF4-FFF2-40B4-BE49-F238E27FC236}">
                <a16:creationId xmlns:a16="http://schemas.microsoft.com/office/drawing/2014/main" id="{A04977CB-3825-471A-A590-C57F8C350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97585" y="3139252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B4B4814-3BFD-418E-B5B6-9DC3E0023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B775DC1-0C03-424C-81DD-0B63736424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A07F5D-1F32-483C-8A98-9849D780DE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7A913DD-4597-42B1-9728-4127E83A8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09FBB02-BC59-4864-8DBC-B2B2BD52B3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BD87CAE-98EF-4EA4-B739-3304AB75B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A313AD8-2CA9-4181-84FF-A4EA106FB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0E1FD27-6078-4DDB-85A5-EF32823635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B87154F-1C33-4D96-AD0F-41A911079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F7C24D-DA96-4B69-9D48-11ED65981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1CC3BFF-8D2C-4191-AA89-4B5F07B595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30851AC-DB18-4C88-A8A2-449F772E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A0FBDE6-61C6-4EAD-BEF2-895D802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A861D3C-5355-4A4A-A875-EC40751A7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98E573C-00D7-4371-9CE5-C72044BCA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B74B55B-C24A-4F7B-80B0-59E86E989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61FF18D-542A-4DA3-B579-046996571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5CD3040-DA11-4096-9ECA-0547EB296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DBF68E6-70DC-4C9B-9E36-54DADF5D8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1A82FA5-7042-42C0-82C9-8068C36A6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F1F1E10-43A7-49C1-9611-E52FB1BF5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350A35C-3618-4456-8580-7687EDA43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4013BD1-ADEE-4116-8B16-8C5FB3B01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41350A0-245D-42A9-911D-82D77BC3D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8734813-52CA-4809-A0E0-348308DC47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626E127-926A-4623-B87E-6944AA8F44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ADDE53E-0E40-4853-BCF0-9B152D6A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13F1249-54EA-428F-AE2E-A0579B409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52C80D7-048D-4658-A5FE-B698CC4E42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A82C20A-8FDC-4735-9608-AD288081F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FB7CA94-32F3-403F-9F2B-1E2F701E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066606C-4588-4163-AD08-3AC14040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8565D18-023F-46E0-B825-199BFEAD6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F96FBB7-2ED0-47E0-9016-421EC9D3D8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CFFB9F2-9F7C-43A4-A9E6-1EE70C00B7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421F39C-6A35-4CF1-8E72-2A897C1F8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DA5561C-BFBA-4EA2-8A59-2910A2CDF8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9F79817-A1A8-459C-A1DA-1639CC4EF1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30C5931-2980-4D21-A6AF-33BBB2B4A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130F5F5-6F7C-41EE-8CBB-1D0839C6F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671993A-EC69-4341-90B1-F23F6EA5A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56C4EAD-EE30-43C6-99BC-D4CB4EE9E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0981292-8C2D-477F-BFC1-A0C971DE4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EB673EB-AAA5-41CD-BD9E-19C05381C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F0F0673-73C3-44AE-9E98-EE65ADB27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908B8D8-11C7-4C6B-9642-2AAD37E24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F2F92D7-98B0-4E76-B8C6-AADDDBFCC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EC8DDD7-9501-4B67-9C31-6D5930A2B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7BD5C40-C542-47FD-9C2B-EE136CB979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4CE941A-9B71-4C39-B230-20A18D89BA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718F172-45D8-46D9-A359-D8A51BE649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51EDA59-37F4-47C4-9579-A4EE161561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CF25555-9B27-45F5-BDE8-EC65FC7B9D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18D4CBF-5079-4BCF-996F-48C5BD1DC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99F779A-FDDF-4E15-A19E-D734C95A5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8510558-1546-41C7-819E-0C4056E54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371F762-3D9D-459C-AC86-3183843A4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DECEFE0-53BB-47FB-97D7-AE0B0E3198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D7521B5-463A-40A3-BE61-B1CAE3307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6A3596C1-0483-4496-8755-DB608479D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9261538-C799-4246-B1B3-B3F5B09A0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FDE36D9-78E7-44D9-BC0F-1BAFDE5B3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B9D93E5-4ECA-4C24-9FF6-AC81334279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4C35E97-1F66-4BFD-AE92-7EBC84F1D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C6BF299A-A3D1-430D-80FF-B080C6FC6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9E7CF736-D3DE-4C5E-AA1F-DC4C8AA3AF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396DF6B-432E-4903-B1AA-D3531FF8A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ECDFD65-3965-4589-A4C2-16510946F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CA8C54E5-84FF-4F13-AA46-FED8E8DADB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BECA2236-A9B4-439E-9BAB-56AE965F6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E9441778-3D1A-4F75-A5A1-7214DAFB1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9AA094-8F15-4A0C-AA38-346BD5DDC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119958CA-594A-4498-84BE-F61BFC580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FDFCE354-2B72-4480-97DE-E882906FDF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BC973E6C-6BC5-4FF1-8ECA-861597312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D64FCB3C-7129-40FC-B584-150E5E62F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E211C60F-B3FE-47DD-BD11-D331736344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D3EA065-68A6-4DD0-99BA-645480D4A4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2B6AC294-B9BA-4C59-B08A-53548D610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95F31034-2EF3-4F10-85B8-454316F2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AA87A0E7-AF0B-4A66-AFF6-689E7D388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0D8E5EAF-B0C7-4E80-92EF-0209B4FE7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FAA01C3F-AD71-4F07-8664-821309948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30EC962-F7C8-4F17-A8EB-8EC64ADEFB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FA0DA527-FFEF-4AB6-B38F-FDF228D5B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FAB5776C-CF29-46E0-9A73-03A318AE69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45572D84-640D-47CC-A862-6DCF1A73E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0F9CD199-6195-4F64-9E22-94AD9D7600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35BC72FF-17EE-425A-B62A-2E024A6D7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26F3AB89-E7FF-4C05-9243-32DF9B4DF6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DABD659D-3754-4F63-9C8D-54AB1549E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C9DF2EF3-55C8-4745-9F55-24B60215D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13C67022-CC78-4114-891A-C34637A613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A0F93252-C331-4CBB-B4F8-6B12B3903D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7F4537F3-EDF5-4626-AFBE-4488E0140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848604B-6F7A-4A76-96F8-6B7BE1FE8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73D47B0C-A018-4B2C-898B-2391FC845D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03DD4A89-CBC7-4BEE-AF16-D76807C080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E63C3831-F632-40D9-84E9-FEDA73C6B5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5D39FEFA-CF2D-47D2-A180-417199AE8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987F2FB4-CAFE-4018-A06E-5BAB572FF7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9C990CED-1FA9-4850-8469-1460027704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5BF6636-258D-497B-ABBF-1813F114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27D9B40C-72EA-4EFC-B711-9F7828061E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454702A9-BABD-4005-8B4D-991D3CFBE3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1E860B77-3AB6-46A1-9CE3-37D976AF4C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92ABAA7-B221-4C32-8F87-ABBAE21ADA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81D416EA-36C9-4DC6-A012-0C0F3FDF7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A7F4DF81-59CD-4438-AA36-8F1BCCF97A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7C64A27-32D1-40C4-B94F-1093B6DE6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4797AB82-41AF-4856-AFC1-222C6DBC7B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80C1D340-365C-4212-A0FE-D7D06095B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3493915A-115F-4720-86A4-853B73230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B7C4C77-1BED-4D31-8452-96E6F6B2A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98B04703-29C2-4A3B-AF19-7434D788E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6557C845-906D-43D8-92DE-72EF46068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55858061-043C-4334-BFCE-D9F77366A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5B825429-701A-43D0-83FA-2AF61D842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A633109C-AACA-40CF-B41E-488FD4884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F7558F3F-5D90-45F4-AA12-07ED3A519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451DD258-CE67-424A-BF5B-AFFA82B56B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4400BE62-7130-4D75-B3AB-AA78B0224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22DE0A40-C470-4BF2-86BE-950D01B0CE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FD0A8776-E748-4D71-999B-FF5213CB4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9868C751-1379-453B-AC78-C61BCDFD7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AB5E0827-B184-45E4-BE8A-A6E9B4456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528E9365-B34E-471B-B5F5-7D7AA0226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E32C453C-483A-468F-8AE5-9653EE06C6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8206E38D-8DBE-4126-8CAC-F737F5835F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ED5D9B69-81D5-4D7D-875B-4E07EC457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E5212BDC-A49B-4150-8C9A-BFD08D9E1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D8A2BE4D-B38F-4C4C-A82F-FABB3DE999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94EFD994-9359-4615-BFA9-DFCC942FE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4205EAC6-6E11-4106-A079-7E9F2F62C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EDDCF5F4-CA05-4922-AF4B-F9629D6F3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09113CF3-AB25-42A2-8DE0-735C1F40C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B5092A3-B3FA-4AC8-82C3-FA386B8480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08F8F5D2-8958-4ED5-94E8-B4AB9F442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87D2E7CC-7DFE-42C8-9E78-44777D7B9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6E57A90F-A41A-4C97-8EA3-ADD911EDD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B9C217A0-4087-4422-8635-C74D0B13A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9C0E89CF-75CB-4D42-9E44-ADF284D84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5564F9F3-0D82-4874-9440-38F3AF9175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8E318789-20ED-497A-AFEB-3280B07AB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F2256C04-2807-49A4-93C3-95542421D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14FBD6ED-2E68-4F38-BF88-DC75DAECA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AF7BF2B0-9477-4227-9CDB-98E8AF7C1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7B6B9DAA-B992-45AD-A992-9CDFB41B9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8DE418D1-D67F-4FD8-BA49-CC986A712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39AB1E1F-243A-489C-8753-69078993E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F5E4BFF9-A8A8-4B08-AC59-228B81E02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D3D80DFA-96DF-4CD6-B136-557368FF3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1ED3E86E-8BEE-463D-A646-180ABD21F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ADD483A5-049C-4EBA-B2D1-910117903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1116FEF0-D89A-43D8-B160-04E86A39F6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17D6EEA-1BB1-4EC1-87B7-2CAFBE348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EBD1224-D8F1-4976-BE1F-B4ABB071A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DEBB9B87-CACC-4819-BEFA-C8A0C1AF2A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5259DF1F-DEAD-492D-AFEE-BA7BB1A7E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D3573A36-F1A6-4532-829C-AE49B7CE2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F1A8D26A-350C-45FE-AA87-4AC5C0568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5044A982-3E0F-4D17-9104-27E2D2D2F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68EB580A-7544-41A1-AE10-5C52B00FB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65DBF4F2-4158-4DA7-AF14-7F9DDF07B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F43513B1-0D48-4482-AA4E-2046DE585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AC04BF60-8F64-4663-A8B4-D8BC1943B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1B9A4999-4058-4260-B3D7-A8B6C1361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99FCBE72-DC7B-42FD-B59A-E1714802EA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2FC3A23A-4EDB-4DD4-B293-746E0255A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26AFB-4CCF-3ED8-5A54-95A020745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1958550"/>
            <a:ext cx="4974771" cy="3810301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BBOA’s officiating software of record</a:t>
            </a:r>
            <a:r>
              <a:rPr lang="en-US" dirty="0">
                <a:solidFill>
                  <a:schemeClr val="bg1"/>
                </a:solidFill>
                <a:effectLst/>
                <a:latin typeface="Aptos Display" panose="020B0004020202020204" pitchFamily="34" charset="0"/>
              </a:rPr>
              <a:t> </a:t>
            </a:r>
          </a:p>
          <a:p>
            <a:r>
              <a:rPr lang="en-US" dirty="0">
                <a:solidFill>
                  <a:srgbClr val="FF9300"/>
                </a:solidFill>
                <a:latin typeface="Aptos Display" panose="020B00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www.arbitersports.com</a:t>
            </a:r>
            <a:endParaRPr lang="en-US" dirty="0">
              <a:solidFill>
                <a:srgbClr val="FF9300"/>
              </a:solidFill>
              <a:latin typeface="Aptos Display" panose="020B00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Remember to: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Ensure your profile/account information is accurate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Keep your availability updated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Aptos Display" panose="020B0004020202020204" pitchFamily="34" charset="0"/>
                <a:cs typeface="Times New Roman" panose="02020603050405020304" pitchFamily="18" charset="0"/>
              </a:rPr>
              <a:t>Block any conflicts of interest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593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astPoint Sports Classic Official ...">
            <a:extLst>
              <a:ext uri="{FF2B5EF4-FFF2-40B4-BE49-F238E27FC236}">
                <a16:creationId xmlns:a16="http://schemas.microsoft.com/office/drawing/2014/main" id="{934D7C18-3689-659A-C888-EF2198A25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9" r="7922"/>
          <a:stretch/>
        </p:blipFill>
        <p:spPr bwMode="auto">
          <a:xfrm>
            <a:off x="-1" y="-2"/>
            <a:ext cx="5410198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40" name="Rectangle 1039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F9D5989E-232C-DCEF-04B3-9DAF7A715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625" y="2945681"/>
            <a:ext cx="5464968" cy="1559301"/>
          </a:xfrm>
        </p:spPr>
        <p:txBody>
          <a:bodyPr>
            <a:normAutofit/>
          </a:bodyPr>
          <a:lstStyle/>
          <a:p>
            <a:r>
              <a:rPr lang="en-US" sz="4000" dirty="0"/>
              <a:t>PAY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CD1B2A3-2E56-1874-EC8F-DAFCD99242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2825738"/>
              </p:ext>
            </p:extLst>
          </p:nvPr>
        </p:nvGraphicFramePr>
        <p:xfrm>
          <a:off x="5283199" y="1"/>
          <a:ext cx="6908799" cy="6816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55915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5989E-232C-DCEF-04B3-9DAF7A715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81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PRE-GAME/GAME DAY PROTOCALS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27B71D-0DFC-8E6B-7807-2A348C2D0627}"/>
              </a:ext>
            </a:extLst>
          </p:cNvPr>
          <p:cNvSpPr txBox="1"/>
          <p:nvPr/>
        </p:nvSpPr>
        <p:spPr>
          <a:xfrm>
            <a:off x="398813" y="1305341"/>
            <a:ext cx="1141218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Confirm game attendance with partner no later than 24 hours in advance of game time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If unable to reach partner, promptly reach out to an assignor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Arrive in a timely manner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Varsity – </a:t>
            </a:r>
            <a:r>
              <a:rPr lang="en-US" sz="2800" b="1" dirty="0">
                <a:solidFill>
                  <a:schemeClr val="bg1"/>
                </a:solidFill>
              </a:rPr>
              <a:t>1 hour in advance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Freshman/JV – </a:t>
            </a:r>
            <a:r>
              <a:rPr lang="en-US" sz="2800" b="1" dirty="0">
                <a:solidFill>
                  <a:schemeClr val="bg1"/>
                </a:solidFill>
              </a:rPr>
              <a:t>30 minutes in advance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Middle school/Recreational – </a:t>
            </a:r>
            <a:r>
              <a:rPr lang="en-US" sz="2800" b="1" dirty="0">
                <a:solidFill>
                  <a:schemeClr val="bg1"/>
                </a:solidFill>
              </a:rPr>
              <a:t>15 minutes in advance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en-US" sz="2800" b="1" dirty="0">
                <a:solidFill>
                  <a:schemeClr val="bg1"/>
                </a:solidFill>
              </a:rPr>
              <a:t>Be ready and on the floor 15 minutes in advance of game time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800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5989E-232C-DCEF-04B3-9DAF7A715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69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GAME TURNBACKS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26AFB-4CCF-3ED8-5A54-95A020745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450" y="1155442"/>
            <a:ext cx="3823683" cy="30609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u="sng" dirty="0">
                <a:solidFill>
                  <a:schemeClr val="bg1"/>
                </a:solidFill>
              </a:rPr>
              <a:t>General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The earlier notice, the better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Have a legitimate reason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Repay in kind</a:t>
            </a:r>
          </a:p>
          <a:p>
            <a:pPr lvl="1"/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3AAECEF5-BDD8-D18B-AAB9-5010D84C56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4145347"/>
              </p:ext>
            </p:extLst>
          </p:nvPr>
        </p:nvGraphicFramePr>
        <p:xfrm>
          <a:off x="5367867" y="1155442"/>
          <a:ext cx="6617684" cy="4745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08E2EC3-FE1C-F4DC-E7E6-356517AC7DCD}"/>
              </a:ext>
            </a:extLst>
          </p:cNvPr>
          <p:cNvSpPr txBox="1"/>
          <p:nvPr/>
        </p:nvSpPr>
        <p:spPr>
          <a:xfrm rot="16200000">
            <a:off x="4895027" y="3206578"/>
            <a:ext cx="1253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>
                <a:solidFill>
                  <a:schemeClr val="bg1"/>
                </a:solidFill>
              </a:rPr>
              <a:t>Fines</a:t>
            </a:r>
            <a:endParaRPr lang="en-US" sz="2400" u="sng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A330B2-C55C-841C-A356-1ACC6519CD63}"/>
              </a:ext>
            </a:extLst>
          </p:cNvPr>
          <p:cNvSpPr txBox="1"/>
          <p:nvPr/>
        </p:nvSpPr>
        <p:spPr>
          <a:xfrm>
            <a:off x="5657548" y="1642533"/>
            <a:ext cx="646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$2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189736-A388-7314-9843-BEF88445D93C}"/>
              </a:ext>
            </a:extLst>
          </p:cNvPr>
          <p:cNvSpPr txBox="1"/>
          <p:nvPr/>
        </p:nvSpPr>
        <p:spPr>
          <a:xfrm>
            <a:off x="6034759" y="2685921"/>
            <a:ext cx="646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$5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C18E51-9B55-1BCF-E60A-696CDA76E1C7}"/>
              </a:ext>
            </a:extLst>
          </p:cNvPr>
          <p:cNvSpPr txBox="1"/>
          <p:nvPr/>
        </p:nvSpPr>
        <p:spPr>
          <a:xfrm>
            <a:off x="5888093" y="3852109"/>
            <a:ext cx="831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$25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C60B5B-386B-E13F-28AA-EBE248380BCA}"/>
              </a:ext>
            </a:extLst>
          </p:cNvPr>
          <p:cNvSpPr txBox="1"/>
          <p:nvPr/>
        </p:nvSpPr>
        <p:spPr>
          <a:xfrm>
            <a:off x="5324601" y="4833225"/>
            <a:ext cx="112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</a:rPr>
              <a:t>Game Fee</a:t>
            </a:r>
          </a:p>
        </p:txBody>
      </p:sp>
    </p:spTree>
    <p:extLst>
      <p:ext uri="{BB962C8B-B14F-4D97-AF65-F5344CB8AC3E}">
        <p14:creationId xmlns:p14="http://schemas.microsoft.com/office/powerpoint/2010/main" val="4198480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5989E-232C-DCEF-04B3-9DAF7A715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81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INTRODUCTIONS – New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26AFB-4CCF-3ED8-5A54-95A020745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874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Please share:</a:t>
            </a: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Your </a:t>
            </a:r>
            <a:r>
              <a:rPr lang="en-US" sz="2800" dirty="0">
                <a:solidFill>
                  <a:schemeClr val="bg1"/>
                </a:solidFill>
              </a:rPr>
              <a:t>Name</a:t>
            </a:r>
          </a:p>
          <a:p>
            <a:r>
              <a:rPr lang="en-US" dirty="0">
                <a:solidFill>
                  <a:schemeClr val="bg1"/>
                </a:solidFill>
              </a:rPr>
              <a:t>An o</a:t>
            </a:r>
            <a:r>
              <a:rPr lang="en-US" sz="2800" dirty="0">
                <a:solidFill>
                  <a:schemeClr val="bg1"/>
                </a:solidFill>
              </a:rPr>
              <a:t>verview of your officiating experience (if any)</a:t>
            </a:r>
          </a:p>
          <a:p>
            <a:r>
              <a:rPr lang="en-US" sz="2800" dirty="0">
                <a:solidFill>
                  <a:schemeClr val="bg1"/>
                </a:solidFill>
              </a:rPr>
              <a:t>What you are most excited about this season</a:t>
            </a:r>
          </a:p>
          <a:p>
            <a:r>
              <a:rPr lang="en-US" sz="2800" dirty="0">
                <a:solidFill>
                  <a:schemeClr val="bg1"/>
                </a:solidFill>
              </a:rPr>
              <a:t>Anything else you’d like to share</a:t>
            </a:r>
          </a:p>
          <a:p>
            <a:endParaRPr lang="en-US" dirty="0"/>
          </a:p>
        </p:txBody>
      </p:sp>
      <p:pic>
        <p:nvPicPr>
          <p:cNvPr id="4" name="Graphic 3" descr="Marketing outline">
            <a:extLst>
              <a:ext uri="{FF2B5EF4-FFF2-40B4-BE49-F238E27FC236}">
                <a16:creationId xmlns:a16="http://schemas.microsoft.com/office/drawing/2014/main" id="{BE1A109F-7522-58B7-7DEC-1DD57D0D6B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7941987" y="1748897"/>
            <a:ext cx="3861869" cy="25967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8CEC22-048E-FE0B-FABD-E588A536EA76}"/>
              </a:ext>
            </a:extLst>
          </p:cNvPr>
          <p:cNvSpPr txBox="1"/>
          <p:nvPr/>
        </p:nvSpPr>
        <p:spPr>
          <a:xfrm>
            <a:off x="8645236" y="33250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41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8" name="Rectangle 2117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4654285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D5989E-232C-DCEF-04B3-9DAF7A715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37763"/>
            <a:ext cx="3366368" cy="55767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GAME ARRIVAL &amp; DEPARTURE DRESS CODE</a:t>
            </a:r>
          </a:p>
        </p:txBody>
      </p:sp>
      <p:sp>
        <p:nvSpPr>
          <p:cNvPr id="2120" name="Rectangle 2119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2118" y="0"/>
            <a:ext cx="7529872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Dress for Success - Texas A&amp;M Career Center">
            <a:extLst>
              <a:ext uri="{FF2B5EF4-FFF2-40B4-BE49-F238E27FC236}">
                <a16:creationId xmlns:a16="http://schemas.microsoft.com/office/drawing/2014/main" id="{31C5578A-9134-6861-EC32-0EF9F1A18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9" r="-2" b="9134"/>
          <a:stretch/>
        </p:blipFill>
        <p:spPr bwMode="auto">
          <a:xfrm>
            <a:off x="5439976" y="1089241"/>
            <a:ext cx="5592818" cy="202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2" name="Rectangle 212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9976" y="4006121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55C259-6B76-3AD0-3A38-97F16B1B533C}"/>
              </a:ext>
            </a:extLst>
          </p:cNvPr>
          <p:cNvSpPr txBox="1"/>
          <p:nvPr/>
        </p:nvSpPr>
        <p:spPr>
          <a:xfrm>
            <a:off x="5439964" y="4212709"/>
            <a:ext cx="6294836" cy="2333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</a:t>
            </a:r>
            <a:r>
              <a:rPr lang="en-US" sz="2400" b="0" i="0" dirty="0">
                <a:effectLst/>
              </a:rPr>
              <a:t>usiness casual</a:t>
            </a:r>
          </a:p>
          <a:p>
            <a:pPr marL="91440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</a:rPr>
              <a:t>No athletic wear such as shorts, sweat suits, sneakers, jeans, or sandals</a:t>
            </a:r>
          </a:p>
          <a:p>
            <a:pPr marL="91440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Exception: Officials may arrive in uniform to private, middle and Parks &amp; Rec games (no place to change)</a:t>
            </a:r>
          </a:p>
        </p:txBody>
      </p:sp>
    </p:spTree>
    <p:extLst>
      <p:ext uri="{BB962C8B-B14F-4D97-AF65-F5344CB8AC3E}">
        <p14:creationId xmlns:p14="http://schemas.microsoft.com/office/powerpoint/2010/main" val="3671899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5" name="Rectangle 4124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4654285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D5989E-232C-DCEF-04B3-9DAF7A715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3"/>
            <a:ext cx="2910051" cy="55767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GAME DRESS CODE</a:t>
            </a:r>
          </a:p>
        </p:txBody>
      </p:sp>
      <p:sp>
        <p:nvSpPr>
          <p:cNvPr id="4127" name="Rectangle 4126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2118" y="0"/>
            <a:ext cx="7529872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United Attire Basketball Referee Starter Package">
            <a:extLst>
              <a:ext uri="{FF2B5EF4-FFF2-40B4-BE49-F238E27FC236}">
                <a16:creationId xmlns:a16="http://schemas.microsoft.com/office/drawing/2014/main" id="{301D73AF-11D6-FAFC-C538-1B92B58FD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4" r="-1" b="-1"/>
          <a:stretch/>
        </p:blipFill>
        <p:spPr bwMode="auto">
          <a:xfrm>
            <a:off x="6690488" y="637762"/>
            <a:ext cx="3091794" cy="292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9" name="Rectangle 4128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9976" y="4006121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55C259-6B76-3AD0-3A38-97F16B1B533C}"/>
              </a:ext>
            </a:extLst>
          </p:cNvPr>
          <p:cNvSpPr txBox="1"/>
          <p:nvPr/>
        </p:nvSpPr>
        <p:spPr>
          <a:xfrm>
            <a:off x="5439976" y="4006121"/>
            <a:ext cx="6565768" cy="26452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28600" defTabSz="914400"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marL="91440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VHSL black and white striped shirt w/ flag patch</a:t>
            </a:r>
          </a:p>
          <a:p>
            <a:pPr marL="91440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Solid black athletic shoes</a:t>
            </a:r>
          </a:p>
          <a:p>
            <a:pPr marL="91440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</a:rPr>
              <a:t>Pleated or flat beltless black pants	</a:t>
            </a:r>
          </a:p>
          <a:p>
            <a:pPr marL="91440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Fox 40 whistle w/ black lanyard</a:t>
            </a:r>
          </a:p>
          <a:p>
            <a:pPr marL="91440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</a:rPr>
              <a:t>Black </a:t>
            </a:r>
            <a:r>
              <a:rPr lang="en-US" sz="2400" dirty="0"/>
              <a:t>jacket w/ BBOA logo</a:t>
            </a:r>
          </a:p>
          <a:p>
            <a:pPr marL="91440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</a:rPr>
              <a:t>No </a:t>
            </a:r>
            <a:r>
              <a:rPr lang="en-US" sz="2400" dirty="0"/>
              <a:t>jewelry (except wedding band)</a:t>
            </a:r>
            <a:endParaRPr lang="en-US" sz="24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24197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F0FB9-4C47-1811-0D22-294AE20A8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3" y="-16272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PRE-SEASON CHECK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BA2BB-936D-16B0-1587-95877AA39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733" y="1343818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Uniforms &amp; equipment </a:t>
            </a:r>
          </a:p>
          <a:p>
            <a:r>
              <a:rPr lang="en-US" dirty="0">
                <a:solidFill>
                  <a:schemeClr val="bg1"/>
                </a:solidFill>
              </a:rPr>
              <a:t>Rules </a:t>
            </a:r>
          </a:p>
          <a:p>
            <a:r>
              <a:rPr lang="en-US" dirty="0">
                <a:solidFill>
                  <a:schemeClr val="bg1"/>
                </a:solidFill>
              </a:rPr>
              <a:t>Mechanics</a:t>
            </a:r>
          </a:p>
          <a:p>
            <a:r>
              <a:rPr lang="en-US">
                <a:solidFill>
                  <a:schemeClr val="bg1"/>
                </a:solidFill>
              </a:rPr>
              <a:t>Mental fitness</a:t>
            </a:r>
          </a:p>
          <a:p>
            <a:r>
              <a:rPr lang="en-US">
                <a:solidFill>
                  <a:schemeClr val="bg1"/>
                </a:solidFill>
              </a:rPr>
              <a:t>Physical </a:t>
            </a:r>
            <a:r>
              <a:rPr lang="en-US" dirty="0">
                <a:solidFill>
                  <a:schemeClr val="bg1"/>
                </a:solidFill>
              </a:rPr>
              <a:t>fitness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0CE24B-2B0A-718F-15A6-B4BB9070DC5C}"/>
              </a:ext>
            </a:extLst>
          </p:cNvPr>
          <p:cNvSpPr txBox="1"/>
          <p:nvPr/>
        </p:nvSpPr>
        <p:spPr>
          <a:xfrm rot="834981">
            <a:off x="7287083" y="1664089"/>
            <a:ext cx="42546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Segoe Script" panose="020B0804020000000003" pitchFamily="34" charset="0"/>
                <a:cs typeface="Cavolini" panose="020B0604020202020204" pitchFamily="34" charset="0"/>
              </a:rPr>
              <a:t>Are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Segoe Script" panose="020B0804020000000003" pitchFamily="34" charset="0"/>
                <a:cs typeface="Cavolini" panose="020B0604020202020204" pitchFamily="34" charset="0"/>
              </a:rPr>
              <a:t>you ready?</a:t>
            </a:r>
          </a:p>
        </p:txBody>
      </p:sp>
    </p:spTree>
    <p:extLst>
      <p:ext uri="{BB962C8B-B14F-4D97-AF65-F5344CB8AC3E}">
        <p14:creationId xmlns:p14="http://schemas.microsoft.com/office/powerpoint/2010/main" val="2850524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8344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9F0FB9-4C47-1811-0D22-294AE20A8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56" y="638113"/>
            <a:ext cx="4284417" cy="16653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DATES TO REMEMBER</a:t>
            </a:r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BA2BB-936D-16B0-1587-95877AA39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465" y="2639117"/>
            <a:ext cx="5465068" cy="357541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Varsity Fall League</a:t>
            </a:r>
            <a:endParaRPr lang="en-US" sz="2400" b="1" dirty="0"/>
          </a:p>
          <a:p>
            <a:pPr marL="0" indent="0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Wednesdays</a:t>
            </a:r>
          </a:p>
          <a:p>
            <a:pPr marL="0" indent="0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September 18</a:t>
            </a:r>
            <a:r>
              <a:rPr lang="en-US" sz="240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October 23</a:t>
            </a:r>
            <a:r>
              <a:rPr lang="en-US" sz="240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rd</a:t>
            </a:r>
          </a:p>
          <a:p>
            <a:pPr>
              <a:buFont typeface="Wingdings" pitchFamily="2" charset="2"/>
              <a:buChar char="ü"/>
            </a:pP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4420" y="2426310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alendar, Cartoon, Doodle - iStock">
            <a:extLst>
              <a:ext uri="{FF2B5EF4-FFF2-40B4-BE49-F238E27FC236}">
                <a16:creationId xmlns:a16="http://schemas.microsoft.com/office/drawing/2014/main" id="{CE6C029F-421B-BFBC-256D-74A6B95CF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5556" y="2643605"/>
            <a:ext cx="4284399" cy="357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287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5989E-232C-DCEF-04B3-9DAF7A715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QUESTIONS ?</a:t>
            </a:r>
          </a:p>
        </p:txBody>
      </p:sp>
      <p:pic>
        <p:nvPicPr>
          <p:cNvPr id="5" name="Content Placeholder 4" descr="Customer review with solid fill">
            <a:extLst>
              <a:ext uri="{FF2B5EF4-FFF2-40B4-BE49-F238E27FC236}">
                <a16:creationId xmlns:a16="http://schemas.microsoft.com/office/drawing/2014/main" id="{8F3DBBA8-6C18-C881-7EAD-359254A298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3544094"/>
            <a:ext cx="914400" cy="914400"/>
          </a:xfrm>
        </p:spPr>
      </p:pic>
    </p:spTree>
    <p:extLst>
      <p:ext uri="{BB962C8B-B14F-4D97-AF65-F5344CB8AC3E}">
        <p14:creationId xmlns:p14="http://schemas.microsoft.com/office/powerpoint/2010/main" val="359998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people in a gym&#10;&#10;Description automatically generated">
            <a:extLst>
              <a:ext uri="{FF2B5EF4-FFF2-40B4-BE49-F238E27FC236}">
                <a16:creationId xmlns:a16="http://schemas.microsoft.com/office/drawing/2014/main" id="{1AE6EC7F-9224-74E7-5DB3-C8DF0EEF68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7440"/>
          <a:stretch/>
        </p:blipFill>
        <p:spPr>
          <a:xfrm>
            <a:off x="-1" y="10"/>
            <a:ext cx="12228129" cy="327029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2987478"/>
            <a:ext cx="12228128" cy="1828800"/>
            <a:chOff x="-305" y="2987478"/>
            <a:chExt cx="12188952" cy="18288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17" name="Freeform: Shape 16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9D5989E-232C-DCEF-04B3-9DAF7A715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99" y="4509955"/>
            <a:ext cx="5021782" cy="150993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OFF SEASON ACCOMPLISHMENTS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26AFB-4CCF-3ED8-5A54-95A020745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6249" y="3683670"/>
            <a:ext cx="6709558" cy="1509931"/>
          </a:xfrm>
        </p:spPr>
        <p:txBody>
          <a:bodyPr anchor="ctr"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>
                <a:solidFill>
                  <a:schemeClr val="tx2"/>
                </a:solidFill>
              </a:rPr>
              <a:t>Enhancements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BBOA Website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BBOA Newsletter</a:t>
            </a:r>
          </a:p>
        </p:txBody>
      </p:sp>
      <p:pic>
        <p:nvPicPr>
          <p:cNvPr id="7" name="Google Shape;91;p17">
            <a:extLst>
              <a:ext uri="{FF2B5EF4-FFF2-40B4-BE49-F238E27FC236}">
                <a16:creationId xmlns:a16="http://schemas.microsoft.com/office/drawing/2014/main" id="{03BA3428-D560-5C63-77B4-6A89E2DA3E5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4374" y="3505064"/>
            <a:ext cx="1512624" cy="1808453"/>
          </a:xfrm>
          <a:prstGeom prst="rect">
            <a:avLst/>
          </a:prstGeom>
          <a:noFill/>
          <a:ln>
            <a:noFill/>
          </a:ln>
          <a:effectLst>
            <a:softEdge rad="136424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B2C3EC-48A6-51FA-AC16-81158B944274}"/>
              </a:ext>
            </a:extLst>
          </p:cNvPr>
          <p:cNvSpPr txBox="1"/>
          <p:nvPr/>
        </p:nvSpPr>
        <p:spPr>
          <a:xfrm>
            <a:off x="4746445" y="5098475"/>
            <a:ext cx="71447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>
                <a:solidFill>
                  <a:schemeClr val="tx2"/>
                </a:solidFill>
              </a:rPr>
              <a:t>Stafford County Public Schools contract </a:t>
            </a:r>
          </a:p>
          <a:p>
            <a:r>
              <a:rPr lang="en-US" sz="2400" dirty="0">
                <a:solidFill>
                  <a:schemeClr val="tx2"/>
                </a:solidFill>
              </a:rPr>
              <a:t>    extended through 2026-2027 season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>
                <a:solidFill>
                  <a:schemeClr val="tx2"/>
                </a:solidFill>
              </a:rPr>
              <a:t>New contract with Spotsylvania Parks &amp; Recreation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136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83;p16">
            <a:extLst>
              <a:ext uri="{FF2B5EF4-FFF2-40B4-BE49-F238E27FC236}">
                <a16:creationId xmlns:a16="http://schemas.microsoft.com/office/drawing/2014/main" id="{A77E7516-4BBF-8045-EC83-8093B5142F2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193172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1877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0E9ED-E5B6-6424-EEFA-F6DEB5780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66" y="1825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NEW THIS SEASON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36223-E0F8-0544-7466-0E3058C10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Establishment of  5 Committees &amp; 2 Training Leads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3 New Programs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Mentor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Evaluation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Referral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Business Documents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Independent Contractor Agreement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Code of Professionalism, Conduct, &amp; Ethics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Pledge of Service</a:t>
            </a:r>
          </a:p>
          <a:p>
            <a:pPr lvl="1"/>
            <a:endParaRPr lang="en-US" dirty="0"/>
          </a:p>
        </p:txBody>
      </p:sp>
      <p:pic>
        <p:nvPicPr>
          <p:cNvPr id="2050" name="Picture 2" descr="slam dunk Icon - Free PNG &amp; SVG 491443 ...">
            <a:extLst>
              <a:ext uri="{FF2B5EF4-FFF2-40B4-BE49-F238E27FC236}">
                <a16:creationId xmlns:a16="http://schemas.microsoft.com/office/drawing/2014/main" id="{8367290C-8211-DF82-BDBE-024FE2C63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2183930"/>
            <a:ext cx="3183466" cy="3183466"/>
          </a:xfrm>
          <a:prstGeom prst="rect">
            <a:avLst/>
          </a:prstGeom>
          <a:noFill/>
          <a:effectLst>
            <a:softEdge rad="336095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216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5989E-232C-DCEF-04B3-9DAF7A715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32" y="33478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COMEES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ECF53EA-18C2-FCE9-47C4-70D639F008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6715569"/>
              </p:ext>
            </p:extLst>
          </p:nvPr>
        </p:nvGraphicFramePr>
        <p:xfrm>
          <a:off x="820038" y="132556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3590F63-0036-598A-8DAB-2EFB3BCF69FC}"/>
              </a:ext>
            </a:extLst>
          </p:cNvPr>
          <p:cNvSpPr txBox="1"/>
          <p:nvPr/>
        </p:nvSpPr>
        <p:spPr>
          <a:xfrm>
            <a:off x="838200" y="6311900"/>
            <a:ext cx="1851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9300"/>
                </a:solidFill>
              </a:rPr>
              <a:t>Committee Lead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AE0A795-FE43-1789-B9A6-49B9D06B3537}"/>
              </a:ext>
            </a:extLst>
          </p:cNvPr>
          <p:cNvSpPr txBox="1">
            <a:spLocks/>
          </p:cNvSpPr>
          <p:nvPr/>
        </p:nvSpPr>
        <p:spPr>
          <a:xfrm>
            <a:off x="237506" y="185331"/>
            <a:ext cx="11098132" cy="81223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                                     </a:t>
            </a:r>
            <a:r>
              <a:rPr lang="en-US" sz="4000" u="sng" dirty="0"/>
              <a:t>COMMITTEES</a:t>
            </a:r>
            <a:r>
              <a:rPr lang="en-US" sz="4000" dirty="0"/>
              <a:t>                                     </a:t>
            </a:r>
            <a:r>
              <a:rPr lang="en-US" sz="4000" u="sng" dirty="0"/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1700665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D5989E-232C-DCEF-04B3-9DAF7A715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71" y="415209"/>
            <a:ext cx="4784796" cy="1330840"/>
          </a:xfrm>
        </p:spPr>
        <p:txBody>
          <a:bodyPr>
            <a:normAutofit/>
          </a:bodyPr>
          <a:lstStyle/>
          <a:p>
            <a:r>
              <a:rPr lang="en-US" dirty="0"/>
              <a:t>MENTOR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26AFB-4CCF-3ED8-5A54-95A020745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151" y="2339815"/>
            <a:ext cx="4438036" cy="3908585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Guidance &amp; direction to new officials</a:t>
            </a:r>
          </a:p>
          <a:p>
            <a:pPr lvl="1"/>
            <a:r>
              <a:rPr lang="en-US" dirty="0"/>
              <a:t>Promote individual development</a:t>
            </a:r>
          </a:p>
          <a:p>
            <a:pPr lvl="1"/>
            <a:r>
              <a:rPr lang="en-US" dirty="0"/>
              <a:t>Official base &amp; succession planning</a:t>
            </a:r>
          </a:p>
          <a:p>
            <a:pPr lvl="1"/>
            <a:r>
              <a:rPr lang="en-US" dirty="0"/>
              <a:t>Future BBOA leaders</a:t>
            </a:r>
          </a:p>
          <a:p>
            <a:pPr lvl="1"/>
            <a:endParaRPr lang="en-US" sz="2000" dirty="0"/>
          </a:p>
          <a:p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4" name="Picture 2" descr="Basketball Referee Stock Illustrations ...">
            <a:extLst>
              <a:ext uri="{FF2B5EF4-FFF2-40B4-BE49-F238E27FC236}">
                <a16:creationId xmlns:a16="http://schemas.microsoft.com/office/drawing/2014/main" id="{B398B318-3E44-C052-DFA8-84DBFD678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0610" y="1071282"/>
            <a:ext cx="4737650" cy="473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43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D5989E-232C-DCEF-04B3-9DAF7A715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0" y="405862"/>
            <a:ext cx="4784796" cy="1330840"/>
          </a:xfrm>
        </p:spPr>
        <p:txBody>
          <a:bodyPr>
            <a:normAutofit/>
          </a:bodyPr>
          <a:lstStyle/>
          <a:p>
            <a:r>
              <a:rPr lang="en-US"/>
              <a:t>EVALUATION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26AFB-4CCF-3ED8-5A54-95A020745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275" y="2217852"/>
            <a:ext cx="4438036" cy="390858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dirty="0"/>
              <a:t>Tier-ranking system</a:t>
            </a:r>
          </a:p>
          <a:p>
            <a:pPr lvl="1"/>
            <a:r>
              <a:rPr lang="en-US" dirty="0"/>
              <a:t>Evaluation elements</a:t>
            </a:r>
          </a:p>
          <a:p>
            <a:pPr lvl="1"/>
            <a:r>
              <a:rPr lang="en-US" dirty="0"/>
              <a:t>Timing of evaluations</a:t>
            </a:r>
          </a:p>
          <a:p>
            <a:pPr lvl="1"/>
            <a:r>
              <a:rPr lang="en-US" dirty="0"/>
              <a:t>Evaluating officials</a:t>
            </a:r>
          </a:p>
          <a:p>
            <a:pPr lvl="1"/>
            <a:endParaRPr lang="en-US" sz="2000" dirty="0"/>
          </a:p>
          <a:p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4" name="Picture 2" descr="Basketball Referee Stock Illustrations ...">
            <a:extLst>
              <a:ext uri="{FF2B5EF4-FFF2-40B4-BE49-F238E27FC236}">
                <a16:creationId xmlns:a16="http://schemas.microsoft.com/office/drawing/2014/main" id="{B398B318-3E44-C052-DFA8-84DBFD678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0610" y="1071282"/>
            <a:ext cx="4737650" cy="473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903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D5989E-232C-DCEF-04B3-9DAF7A715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0" y="300842"/>
            <a:ext cx="4784796" cy="1330840"/>
          </a:xfrm>
        </p:spPr>
        <p:txBody>
          <a:bodyPr>
            <a:normAutofit/>
          </a:bodyPr>
          <a:lstStyle/>
          <a:p>
            <a:r>
              <a:rPr lang="en-US" dirty="0"/>
              <a:t>REFERRAL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26AFB-4CCF-3ED8-5A54-95A020745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91" y="1291577"/>
            <a:ext cx="6257871" cy="3908585"/>
          </a:xfrm>
        </p:spPr>
        <p:txBody>
          <a:bodyPr>
            <a:noAutofit/>
          </a:bodyPr>
          <a:lstStyle/>
          <a:p>
            <a:pPr lvl="1"/>
            <a:endParaRPr lang="en-US" dirty="0"/>
          </a:p>
          <a:p>
            <a:pPr lvl="1"/>
            <a:r>
              <a:rPr lang="en-US" dirty="0"/>
              <a:t>Direct referrals to </a:t>
            </a:r>
            <a:r>
              <a:rPr lang="en-US" dirty="0">
                <a:solidFill>
                  <a:srgbClr val="FF93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www.bboafred.com</a:t>
            </a:r>
            <a:endParaRPr lang="en-US" dirty="0">
              <a:solidFill>
                <a:srgbClr val="FF9300"/>
              </a:solidFill>
            </a:endParaRPr>
          </a:p>
          <a:p>
            <a:pPr lvl="1"/>
            <a:r>
              <a:rPr lang="en-US" dirty="0"/>
              <a:t>Ensure your referee knows to list your name as the referral source</a:t>
            </a:r>
          </a:p>
          <a:p>
            <a:pPr lvl="1"/>
            <a:r>
              <a:rPr lang="en-US" dirty="0"/>
              <a:t>Get paid! Referral fee is earned when the new official completes the season  officiating a minimum of 15 games and is in good standing </a:t>
            </a:r>
          </a:p>
          <a:p>
            <a:pPr lvl="1"/>
            <a:endParaRPr lang="en-US" dirty="0"/>
          </a:p>
          <a:p>
            <a:pPr marL="1028700" lvl="2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referral = </a:t>
            </a:r>
            <a:r>
              <a:rPr lang="en-US" sz="2400" b="1" dirty="0"/>
              <a:t>$50 </a:t>
            </a:r>
            <a:r>
              <a:rPr lang="en-US" sz="2400" dirty="0"/>
              <a:t>membership credit</a:t>
            </a:r>
          </a:p>
          <a:p>
            <a:pPr marL="1028700" lvl="2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2400" dirty="0"/>
              <a:t>Additional referrals =</a:t>
            </a:r>
            <a:r>
              <a:rPr lang="en-US" sz="2400" b="1" dirty="0"/>
              <a:t> $25 </a:t>
            </a:r>
            <a:r>
              <a:rPr lang="en-US" sz="2400" dirty="0"/>
              <a:t>credit </a:t>
            </a:r>
          </a:p>
          <a:p>
            <a:pPr marL="1028700" lvl="2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2400" dirty="0"/>
              <a:t>3+ referrals = </a:t>
            </a:r>
            <a:r>
              <a:rPr lang="en-US" sz="2400" b="1" dirty="0"/>
              <a:t>$50 </a:t>
            </a:r>
            <a:r>
              <a:rPr lang="en-US" sz="2400" dirty="0"/>
              <a:t>bonus</a:t>
            </a:r>
          </a:p>
          <a:p>
            <a:pPr marL="1028700" lvl="2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2400" dirty="0"/>
              <a:t>5+ referrals  = </a:t>
            </a:r>
            <a:r>
              <a:rPr lang="en-US" sz="2400" b="1" dirty="0"/>
              <a:t>$150 </a:t>
            </a:r>
            <a:r>
              <a:rPr lang="en-US" sz="2400" dirty="0"/>
              <a:t>bonus</a:t>
            </a:r>
          </a:p>
          <a:p>
            <a: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pPr lvl="1"/>
            <a:endParaRPr lang="en-US" dirty="0"/>
          </a:p>
        </p:txBody>
      </p:sp>
      <p:pic>
        <p:nvPicPr>
          <p:cNvPr id="4" name="Picture 2" descr="Basketball Referee Stock Illustrations ...">
            <a:extLst>
              <a:ext uri="{FF2B5EF4-FFF2-40B4-BE49-F238E27FC236}">
                <a16:creationId xmlns:a16="http://schemas.microsoft.com/office/drawing/2014/main" id="{B398B318-3E44-C052-DFA8-84DBFD678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0610" y="1071282"/>
            <a:ext cx="4737650" cy="473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395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863</TotalTime>
  <Words>852</Words>
  <Application>Microsoft Macintosh PowerPoint</Application>
  <PresentationFormat>Widescreen</PresentationFormat>
  <Paragraphs>213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Aptos</vt:lpstr>
      <vt:lpstr>Aptos Display</vt:lpstr>
      <vt:lpstr>Arial</vt:lpstr>
      <vt:lpstr>Segoe Script</vt:lpstr>
      <vt:lpstr>Wingdings</vt:lpstr>
      <vt:lpstr>Office Theme</vt:lpstr>
      <vt:lpstr>BATTLEFIELD BASKETBALL OFFICIALS' ASSOCIATION</vt:lpstr>
      <vt:lpstr>INTRODUCTIONS – New Members</vt:lpstr>
      <vt:lpstr>OFF SEASON ACCOMPLISHMENTS</vt:lpstr>
      <vt:lpstr>PowerPoint Presentation</vt:lpstr>
      <vt:lpstr>NEW THIS SEASON</vt:lpstr>
      <vt:lpstr>COMEES</vt:lpstr>
      <vt:lpstr>MENTOR PROGRAM</vt:lpstr>
      <vt:lpstr>EVALUATION PROGRAM</vt:lpstr>
      <vt:lpstr>REFERRAL PROGRAM</vt:lpstr>
      <vt:lpstr>Independent Contractor Agreement</vt:lpstr>
      <vt:lpstr>CODE OF PROFESSIONALISM, CONDUCT &amp; ETHICS</vt:lpstr>
      <vt:lpstr>CODE OF PROFESSIONALISM, CONDUCT &amp; ETHICS</vt:lpstr>
      <vt:lpstr>Pledge of Service</vt:lpstr>
      <vt:lpstr>BBOA MEMBERSHIP</vt:lpstr>
      <vt:lpstr>VHSL REGISTRATION</vt:lpstr>
      <vt:lpstr>PowerPoint Presentation</vt:lpstr>
      <vt:lpstr>PAY</vt:lpstr>
      <vt:lpstr>PRE-GAME/GAME DAY PROTOCALS </vt:lpstr>
      <vt:lpstr>GAME TURNBACKS</vt:lpstr>
      <vt:lpstr>GAME ARRIVAL &amp; DEPARTURE DRESS CODE</vt:lpstr>
      <vt:lpstr>GAME DRESS CODE</vt:lpstr>
      <vt:lpstr>PRE-SEASON CHECK </vt:lpstr>
      <vt:lpstr>DATES TO REMEMBER</vt:lpstr>
      <vt:lpstr>QUESTIONS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Cynthia Bullock</dc:creator>
  <cp:lastModifiedBy>Cynthia Bullock</cp:lastModifiedBy>
  <cp:revision>77</cp:revision>
  <dcterms:created xsi:type="dcterms:W3CDTF">2024-09-12T13:15:56Z</dcterms:created>
  <dcterms:modified xsi:type="dcterms:W3CDTF">2024-09-15T17:23:17Z</dcterms:modified>
</cp:coreProperties>
</file>